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65" r:id="rId6"/>
    <p:sldId id="267" r:id="rId7"/>
    <p:sldId id="268" r:id="rId8"/>
    <p:sldId id="270" r:id="rId9"/>
    <p:sldId id="271" r:id="rId10"/>
    <p:sldId id="272" r:id="rId11"/>
    <p:sldId id="273" r:id="rId12"/>
    <p:sldId id="274" r:id="rId13"/>
    <p:sldId id="276" r:id="rId14"/>
    <p:sldId id="278" r:id="rId15"/>
    <p:sldId id="275" r:id="rId16"/>
    <p:sldId id="280" r:id="rId17"/>
    <p:sldId id="279" r:id="rId18"/>
    <p:sldId id="281" r:id="rId19"/>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 damos la bienvenida" id="{E75E278A-FF0E-49A4-B170-79828D63BBAD}">
          <p14:sldIdLst>
            <p14:sldId id="256"/>
            <p14:sldId id="265"/>
            <p14:sldId id="267"/>
            <p14:sldId id="268"/>
            <p14:sldId id="270"/>
            <p14:sldId id="271"/>
            <p14:sldId id="272"/>
            <p14:sldId id="273"/>
            <p14:sldId id="274"/>
            <p14:sldId id="276"/>
            <p14:sldId id="278"/>
            <p14:sldId id="275"/>
            <p14:sldId id="280"/>
            <p14:sldId id="279"/>
            <p14:sldId id="281"/>
          </p14:sldIdLst>
        </p14:section>
        <p14:section name="Diseñar, impresionar y trabajar de manera conjunta" id="{B9B51309-D148-4332-87C2-07BE32FBCA3B}">
          <p14:sldIdLst/>
        </p14:section>
        <p14:section name="Más información"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DD462F"/>
    <a:srgbClr val="D2B4A6"/>
    <a:srgbClr val="734F29"/>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p:scale>
          <a:sx n="70" d="100"/>
          <a:sy n="70" d="100"/>
        </p:scale>
        <p:origin x="738" y="162"/>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custSel modSld modMainMaster modNotesMaster modHandout">
      <pc:chgData name="Fake Test User" userId="SID-0" providerId="Test" clId="FakeClientId" dt="2019-08-05T08:14:26.162" v="73" actId="27636"/>
      <pc:docMkLst>
        <pc:docMk/>
      </pc:docMkLst>
      <pc:sldChg chg="modSp mod modNotes">
        <pc:chgData name="Fake Test User" userId="SID-0" providerId="Test" clId="FakeClientId" dt="2019-08-02T10:17:04.170" v="65" actId="790"/>
        <pc:sldMkLst>
          <pc:docMk/>
          <pc:sldMk cId="2471807738" sldId="256"/>
        </pc:sldMkLst>
        <pc:spChg chg="mod">
          <ac:chgData name="Fake Test User" userId="SID-0" providerId="Test" clId="FakeClientId" dt="2019-08-02T10:17:04.170" v="65" actId="790"/>
          <ac:spMkLst>
            <pc:docMk/>
            <pc:sldMk cId="2471807738" sldId="256"/>
            <ac:spMk id="2" creationId="{00000000-0000-0000-0000-000000000000}"/>
          </ac:spMkLst>
        </pc:spChg>
        <pc:spChg chg="mod">
          <ac:chgData name="Fake Test User" userId="SID-0" providerId="Test" clId="FakeClientId" dt="2019-08-02T10:17:04.170" v="65" actId="790"/>
          <ac:spMkLst>
            <pc:docMk/>
            <pc:sldMk cId="2471807738" sldId="256"/>
            <ac:spMk id="3" creationId="{00000000-0000-0000-0000-000000000000}"/>
          </ac:spMkLst>
        </pc:spChg>
      </pc:sldChg>
      <pc:sldChg chg="modSp mod modNotes">
        <pc:chgData name="Fake Test User" userId="SID-0" providerId="Test" clId="FakeClientId" dt="2019-08-02T10:16:03.485" v="61" actId="20577"/>
        <pc:sldMkLst>
          <pc:docMk/>
          <pc:sldMk cId="1328676004" sldId="257"/>
        </pc:sldMkLst>
        <pc:spChg chg="mod">
          <ac:chgData name="Fake Test User" userId="SID-0" providerId="Test" clId="FakeClientId" dt="2019-08-02T03:32:57.704" v="48" actId="790"/>
          <ac:spMkLst>
            <pc:docMk/>
            <pc:sldMk cId="1328676004" sldId="257"/>
            <ac:spMk id="2" creationId="{00000000-0000-0000-0000-000000000000}"/>
          </ac:spMkLst>
        </pc:spChg>
        <pc:spChg chg="mod">
          <ac:chgData name="Fake Test User" userId="SID-0" providerId="Test" clId="FakeClientId" dt="2019-08-02T10:16:03.485" v="61" actId="20577"/>
          <ac:spMkLst>
            <pc:docMk/>
            <pc:sldMk cId="1328676004" sldId="257"/>
            <ac:spMk id="3" creationId="{00000000-0000-0000-0000-000000000000}"/>
          </ac:spMkLst>
        </pc:spChg>
        <pc:picChg chg="mod">
          <ac:chgData name="Fake Test User" userId="SID-0" providerId="Test" clId="FakeClientId" dt="2019-08-02T03:33:03.422" v="55" actId="1035"/>
          <ac:picMkLst>
            <pc:docMk/>
            <pc:sldMk cId="1328676004" sldId="257"/>
            <ac:picMk id="6" creationId="{00000000-0000-0000-0000-000000000000}"/>
          </ac:picMkLst>
        </pc:picChg>
        <pc:picChg chg="mod">
          <ac:chgData name="Fake Test User" userId="SID-0" providerId="Test" clId="FakeClientId" dt="2019-08-02T03:31:02.115" v="43" actId="14826"/>
          <ac:picMkLst>
            <pc:docMk/>
            <pc:sldMk cId="1328676004" sldId="257"/>
            <ac:picMk id="7" creationId="{00000000-0000-0000-0000-000000000000}"/>
          </ac:picMkLst>
        </pc:picChg>
        <pc:picChg chg="mod">
          <ac:chgData name="Fake Test User" userId="SID-0" providerId="Test" clId="FakeClientId" dt="2019-08-02T03:31:20.286" v="44" actId="14826"/>
          <ac:picMkLst>
            <pc:docMk/>
            <pc:sldMk cId="1328676004" sldId="257"/>
            <ac:picMk id="11" creationId="{00000000-0000-0000-0000-000000000000}"/>
          </ac:picMkLst>
        </pc:picChg>
      </pc:sldChg>
      <pc:sldChg chg="modSp mod modNotes">
        <pc:chgData name="Fake Test User" userId="SID-0" providerId="Test" clId="FakeClientId" dt="2019-08-02T03:32:42.485" v="47" actId="790"/>
        <pc:sldMkLst>
          <pc:docMk/>
          <pc:sldMk cId="2090733893" sldId="262"/>
        </pc:sldMkLst>
        <pc:spChg chg="mod">
          <ac:chgData name="Fake Test User" userId="SID-0" providerId="Test" clId="FakeClientId" dt="2019-08-02T03:32:42.485" v="47" actId="790"/>
          <ac:spMkLst>
            <pc:docMk/>
            <pc:sldMk cId="2090733893" sldId="262"/>
            <ac:spMk id="2" creationId="{00000000-0000-0000-0000-000000000000}"/>
          </ac:spMkLst>
        </pc:spChg>
        <pc:spChg chg="mod">
          <ac:chgData name="Fake Test User" userId="SID-0" providerId="Test" clId="FakeClientId" dt="2019-08-02T03:32:42.485" v="47" actId="790"/>
          <ac:spMkLst>
            <pc:docMk/>
            <pc:sldMk cId="2090733893" sldId="262"/>
            <ac:spMk id="3" creationId="{00000000-0000-0000-0000-000000000000}"/>
          </ac:spMkLst>
        </pc:spChg>
        <pc:picChg chg="mod">
          <ac:chgData name="Fake Test User" userId="SID-0" providerId="Test" clId="FakeClientId" dt="2019-08-02T03:30:07.239" v="41" actId="14826"/>
          <ac:picMkLst>
            <pc:docMk/>
            <pc:sldMk cId="2090733893" sldId="262"/>
            <ac:picMk id="4" creationId="{00000000-0000-0000-0000-000000000000}"/>
          </ac:picMkLst>
        </pc:picChg>
        <pc:picChg chg="mod">
          <ac:chgData name="Fake Test User" userId="SID-0" providerId="Test" clId="FakeClientId" dt="2019-08-02T03:30:29.098" v="42" actId="14826"/>
          <ac:picMkLst>
            <pc:docMk/>
            <pc:sldMk cId="2090733893" sldId="262"/>
            <ac:picMk id="5" creationId="{00000000-0000-0000-0000-000000000000}"/>
          </ac:picMkLst>
        </pc:picChg>
        <pc:picChg chg="mod">
          <ac:chgData name="Fake Test User" userId="SID-0" providerId="Test" clId="FakeClientId" dt="2019-08-02T03:29:46.990" v="40" actId="14826"/>
          <ac:picMkLst>
            <pc:docMk/>
            <pc:sldMk cId="2090733893" sldId="262"/>
            <ac:picMk id="6" creationId="{00000000-0000-0000-0000-000000000000}"/>
          </ac:picMkLst>
        </pc:picChg>
      </pc:sldChg>
      <pc:sldChg chg="modSp mod modNotes">
        <pc:chgData name="Fake Test User" userId="SID-0" providerId="Test" clId="FakeClientId" dt="2019-08-05T03:52:20.258" v="70" actId="115"/>
        <pc:sldMkLst>
          <pc:docMk/>
          <pc:sldMk cId="2317502127" sldId="263"/>
        </pc:sldMkLst>
        <pc:spChg chg="mod">
          <ac:chgData name="Fake Test User" userId="SID-0" providerId="Test" clId="FakeClientId" dt="2019-08-05T03:52:20.258" v="70" actId="115"/>
          <ac:spMkLst>
            <pc:docMk/>
            <pc:sldMk cId="2317502127" sldId="263"/>
            <ac:spMk id="2" creationId="{00000000-0000-0000-0000-000000000000}"/>
          </ac:spMkLst>
        </pc:spChg>
        <pc:spChg chg="mod">
          <ac:chgData name="Fake Test User" userId="SID-0" providerId="Test" clId="FakeClientId" dt="2019-08-05T03:52:20.258" v="70" actId="115"/>
          <ac:spMkLst>
            <pc:docMk/>
            <pc:sldMk cId="2317502127" sldId="263"/>
            <ac:spMk id="3" creationId="{00000000-0000-0000-0000-000000000000}"/>
          </ac:spMkLst>
        </pc:spChg>
        <pc:spChg chg="mod">
          <ac:chgData name="Fake Test User" userId="SID-0" providerId="Test" clId="FakeClientId" dt="2019-08-05T03:52:20.258" v="70" actId="115"/>
          <ac:spMkLst>
            <pc:docMk/>
            <pc:sldMk cId="2317502127" sldId="263"/>
            <ac:spMk id="4" creationId="{00000000-0000-0000-0000-000000000000}"/>
          </ac:spMkLst>
        </pc:spChg>
        <pc:spChg chg="mod">
          <ac:chgData name="Fake Test User" userId="SID-0" providerId="Test" clId="FakeClientId" dt="2019-08-05T03:52:20.258" v="70" actId="115"/>
          <ac:spMkLst>
            <pc:docMk/>
            <pc:sldMk cId="2317502127" sldId="263"/>
            <ac:spMk id="8" creationId="{00000000-0000-0000-0000-000000000000}"/>
          </ac:spMkLst>
        </pc:spChg>
        <pc:spChg chg="mod">
          <ac:chgData name="Fake Test User" userId="SID-0" providerId="Test" clId="FakeClientId" dt="2019-08-05T03:52:20.258" v="70" actId="115"/>
          <ac:spMkLst>
            <pc:docMk/>
            <pc:sldMk cId="2317502127" sldId="263"/>
            <ac:spMk id="9" creationId="{00000000-0000-0000-0000-000000000000}"/>
          </ac:spMkLst>
        </pc:spChg>
      </pc:sldChg>
      <pc:sldChg chg="modSp mod modNotes">
        <pc:chgData name="Fake Test User" userId="SID-0" providerId="Test" clId="FakeClientId" dt="2019-08-05T08:14:26.162" v="73" actId="27636"/>
        <pc:sldMkLst>
          <pc:docMk/>
          <pc:sldMk cId="1531532291" sldId="264"/>
        </pc:sldMkLst>
        <pc:spChg chg="mod">
          <ac:chgData name="Fake Test User" userId="SID-0" providerId="Test" clId="FakeClientId" dt="2019-08-02T03:33:23.218" v="56" actId="790"/>
          <ac:spMkLst>
            <pc:docMk/>
            <pc:sldMk cId="1531532291" sldId="264"/>
            <ac:spMk id="2" creationId="{00000000-0000-0000-0000-000000000000}"/>
          </ac:spMkLst>
        </pc:spChg>
        <pc:spChg chg="mod">
          <ac:chgData name="Fake Test User" userId="SID-0" providerId="Test" clId="FakeClientId" dt="2019-08-05T08:14:26.162" v="73" actId="27636"/>
          <ac:spMkLst>
            <pc:docMk/>
            <pc:sldMk cId="1531532291" sldId="264"/>
            <ac:spMk id="3" creationId="{00000000-0000-0000-0000-000000000000}"/>
          </ac:spMkLst>
        </pc:spChg>
        <pc:picChg chg="mod">
          <ac:chgData name="Fake Test User" userId="SID-0" providerId="Test" clId="FakeClientId" dt="2019-08-02T03:31:40.363" v="45" actId="14826"/>
          <ac:picMkLst>
            <pc:docMk/>
            <pc:sldMk cId="1531532291" sldId="264"/>
            <ac:picMk id="5" creationId="{00000000-0000-0000-0000-000000000000}"/>
          </ac:picMkLst>
        </pc:picChg>
      </pc:sldChg>
      <pc:sldMasterChg chg="modSp mod modSldLayout">
        <pc:chgData name="Fake Test User" userId="SID-0" providerId="Test" clId="FakeClientId" dt="2019-08-02T03:23:48.414" v="30" actId="790"/>
        <pc:sldMasterMkLst>
          <pc:docMk/>
          <pc:sldMasterMk cId="946754946" sldId="2147483660"/>
        </pc:sldMasterMkLst>
        <pc:spChg chg="mod">
          <ac:chgData name="Fake Test User" userId="SID-0" providerId="Test" clId="FakeClientId" dt="2019-08-02T03:18:41.445" v="12" actId="790"/>
          <ac:spMkLst>
            <pc:docMk/>
            <pc:sldMasterMk cId="946754946" sldId="2147483660"/>
            <ac:spMk id="2" creationId="{00000000-0000-0000-0000-000000000000}"/>
          </ac:spMkLst>
        </pc:spChg>
        <pc:spChg chg="mod">
          <ac:chgData name="Fake Test User" userId="SID-0" providerId="Test" clId="FakeClientId" dt="2019-08-02T03:18:41.445" v="12" actId="790"/>
          <ac:spMkLst>
            <pc:docMk/>
            <pc:sldMasterMk cId="946754946" sldId="2147483660"/>
            <ac:spMk id="3" creationId="{00000000-0000-0000-0000-000000000000}"/>
          </ac:spMkLst>
        </pc:spChg>
        <pc:spChg chg="mod">
          <ac:chgData name="Fake Test User" userId="SID-0" providerId="Test" clId="FakeClientId" dt="2019-08-02T03:18:41.445" v="12" actId="790"/>
          <ac:spMkLst>
            <pc:docMk/>
            <pc:sldMasterMk cId="946754946" sldId="2147483660"/>
            <ac:spMk id="4" creationId="{00000000-0000-0000-0000-000000000000}"/>
          </ac:spMkLst>
        </pc:spChg>
        <pc:spChg chg="mod">
          <ac:chgData name="Fake Test User" userId="SID-0" providerId="Test" clId="FakeClientId" dt="2019-08-02T03:18:41.445" v="12" actId="790"/>
          <ac:spMkLst>
            <pc:docMk/>
            <pc:sldMasterMk cId="946754946" sldId="2147483660"/>
            <ac:spMk id="5" creationId="{00000000-0000-0000-0000-000000000000}"/>
          </ac:spMkLst>
        </pc:spChg>
        <pc:spChg chg="mod">
          <ac:chgData name="Fake Test User" userId="SID-0" providerId="Test" clId="FakeClientId" dt="2019-08-02T03:18:41.445" v="12" actId="790"/>
          <ac:spMkLst>
            <pc:docMk/>
            <pc:sldMasterMk cId="946754946" sldId="2147483660"/>
            <ac:spMk id="6" creationId="{00000000-0000-0000-0000-000000000000}"/>
          </ac:spMkLst>
        </pc:spChg>
        <pc:sldLayoutChg chg="modSp mod">
          <pc:chgData name="Fake Test User" userId="SID-0" providerId="Test" clId="FakeClientId" dt="2019-08-02T03:19:12.538" v="13" actId="790"/>
          <pc:sldLayoutMkLst>
            <pc:docMk/>
            <pc:sldMasterMk cId="946754946" sldId="2147483660"/>
            <pc:sldLayoutMk cId="1718549498" sldId="2147483661"/>
          </pc:sldLayoutMkLst>
          <pc:spChg chg="mod">
            <ac:chgData name="Fake Test User" userId="SID-0" providerId="Test" clId="FakeClientId" dt="2019-08-02T03:19:12.538" v="13" actId="790"/>
            <ac:spMkLst>
              <pc:docMk/>
              <pc:sldMasterMk cId="946754946" sldId="2147483660"/>
              <pc:sldLayoutMk cId="1718549498" sldId="2147483661"/>
              <ac:spMk id="2"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3"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4"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5"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6"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7" creationId="{00000000-0000-0000-0000-000000000000}"/>
            </ac:spMkLst>
          </pc:spChg>
          <pc:spChg chg="mod">
            <ac:chgData name="Fake Test User" userId="SID-0" providerId="Test" clId="FakeClientId" dt="2019-08-02T03:19:12.538" v="13" actId="790"/>
            <ac:spMkLst>
              <pc:docMk/>
              <pc:sldMasterMk cId="946754946" sldId="2147483660"/>
              <pc:sldLayoutMk cId="1718549498" sldId="2147483661"/>
              <ac:spMk id="8" creationId="{00000000-0000-0000-0000-000000000000}"/>
            </ac:spMkLst>
          </pc:spChg>
        </pc:sldLayoutChg>
        <pc:sldLayoutChg chg="modSp mod">
          <pc:chgData name="Fake Test User" userId="SID-0" providerId="Test" clId="FakeClientId" dt="2019-08-02T03:19:44.224" v="14" actId="790"/>
          <pc:sldLayoutMkLst>
            <pc:docMk/>
            <pc:sldMasterMk cId="946754946" sldId="2147483660"/>
            <pc:sldLayoutMk cId="2185836540" sldId="2147483662"/>
          </pc:sldLayoutMkLst>
          <pc:spChg chg="mod">
            <ac:chgData name="Fake Test User" userId="SID-0" providerId="Test" clId="FakeClientId" dt="2019-08-02T03:19:44.224" v="14" actId="790"/>
            <ac:spMkLst>
              <pc:docMk/>
              <pc:sldMasterMk cId="946754946" sldId="2147483660"/>
              <pc:sldLayoutMk cId="2185836540" sldId="2147483662"/>
              <ac:spMk id="2"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3"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4"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5"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6"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7" creationId="{00000000-0000-0000-0000-000000000000}"/>
            </ac:spMkLst>
          </pc:spChg>
          <pc:spChg chg="mod">
            <ac:chgData name="Fake Test User" userId="SID-0" providerId="Test" clId="FakeClientId" dt="2019-08-02T03:19:44.224" v="14" actId="790"/>
            <ac:spMkLst>
              <pc:docMk/>
              <pc:sldMasterMk cId="946754946" sldId="2147483660"/>
              <pc:sldLayoutMk cId="2185836540" sldId="2147483662"/>
              <ac:spMk id="8" creationId="{00000000-0000-0000-0000-000000000000}"/>
            </ac:spMkLst>
          </pc:spChg>
        </pc:sldLayoutChg>
        <pc:sldLayoutChg chg="modSp mod">
          <pc:chgData name="Fake Test User" userId="SID-0" providerId="Test" clId="FakeClientId" dt="2019-08-02T03:19:58.504" v="15" actId="790"/>
          <pc:sldLayoutMkLst>
            <pc:docMk/>
            <pc:sldMasterMk cId="946754946" sldId="2147483660"/>
            <pc:sldLayoutMk cId="1335655537" sldId="2147483663"/>
          </pc:sldLayoutMkLst>
          <pc:spChg chg="mod">
            <ac:chgData name="Fake Test User" userId="SID-0" providerId="Test" clId="FakeClientId" dt="2019-08-02T03:19:58.504" v="15" actId="790"/>
            <ac:spMkLst>
              <pc:docMk/>
              <pc:sldMasterMk cId="946754946" sldId="2147483660"/>
              <pc:sldLayoutMk cId="1335655537" sldId="2147483663"/>
              <ac:spMk id="2"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3"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4"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5"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6"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7" creationId="{00000000-0000-0000-0000-000000000000}"/>
            </ac:spMkLst>
          </pc:spChg>
          <pc:spChg chg="mod">
            <ac:chgData name="Fake Test User" userId="SID-0" providerId="Test" clId="FakeClientId" dt="2019-08-02T03:19:58.504" v="15" actId="790"/>
            <ac:spMkLst>
              <pc:docMk/>
              <pc:sldMasterMk cId="946754946" sldId="2147483660"/>
              <pc:sldLayoutMk cId="1335655537" sldId="2147483663"/>
              <ac:spMk id="8" creationId="{00000000-0000-0000-0000-000000000000}"/>
            </ac:spMkLst>
          </pc:spChg>
        </pc:sldLayoutChg>
        <pc:sldLayoutChg chg="modSp mod">
          <pc:chgData name="Fake Test User" userId="SID-0" providerId="Test" clId="FakeClientId" dt="2019-08-02T03:21:15.032" v="20" actId="790"/>
          <pc:sldLayoutMkLst>
            <pc:docMk/>
            <pc:sldMasterMk cId="946754946" sldId="2147483660"/>
            <pc:sldLayoutMk cId="3328223887" sldId="2147483664"/>
          </pc:sldLayoutMkLst>
          <pc:spChg chg="mod">
            <ac:chgData name="Fake Test User" userId="SID-0" providerId="Test" clId="FakeClientId" dt="2019-08-02T03:21:15.032" v="20" actId="790"/>
            <ac:spMkLst>
              <pc:docMk/>
              <pc:sldMasterMk cId="946754946" sldId="2147483660"/>
              <pc:sldLayoutMk cId="3328223887" sldId="2147483664"/>
              <ac:spMk id="2"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3"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4"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5"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6"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7"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8" creationId="{00000000-0000-0000-0000-000000000000}"/>
            </ac:spMkLst>
          </pc:spChg>
          <pc:spChg chg="mod">
            <ac:chgData name="Fake Test User" userId="SID-0" providerId="Test" clId="FakeClientId" dt="2019-08-02T03:21:15.032" v="20" actId="790"/>
            <ac:spMkLst>
              <pc:docMk/>
              <pc:sldMasterMk cId="946754946" sldId="2147483660"/>
              <pc:sldLayoutMk cId="3328223887" sldId="2147483664"/>
              <ac:spMk id="9" creationId="{00000000-0000-0000-0000-000000000000}"/>
            </ac:spMkLst>
          </pc:spChg>
        </pc:sldLayoutChg>
        <pc:sldLayoutChg chg="modSp mod">
          <pc:chgData name="Fake Test User" userId="SID-0" providerId="Test" clId="FakeClientId" dt="2019-08-02T03:21:26.187" v="21" actId="790"/>
          <pc:sldLayoutMkLst>
            <pc:docMk/>
            <pc:sldMasterMk cId="946754946" sldId="2147483660"/>
            <pc:sldLayoutMk cId="3606029816" sldId="2147483665"/>
          </pc:sldLayoutMkLst>
          <pc:spChg chg="mod">
            <ac:chgData name="Fake Test User" userId="SID-0" providerId="Test" clId="FakeClientId" dt="2019-08-02T03:21:26.187" v="21" actId="790"/>
            <ac:spMkLst>
              <pc:docMk/>
              <pc:sldMasterMk cId="946754946" sldId="2147483660"/>
              <pc:sldLayoutMk cId="3606029816" sldId="2147483665"/>
              <ac:spMk id="2"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3"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4"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5"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6"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7"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8"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9"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10" creationId="{00000000-0000-0000-0000-000000000000}"/>
            </ac:spMkLst>
          </pc:spChg>
          <pc:spChg chg="mod">
            <ac:chgData name="Fake Test User" userId="SID-0" providerId="Test" clId="FakeClientId" dt="2019-08-02T03:21:26.187" v="21" actId="790"/>
            <ac:spMkLst>
              <pc:docMk/>
              <pc:sldMasterMk cId="946754946" sldId="2147483660"/>
              <pc:sldLayoutMk cId="3606029816" sldId="2147483665"/>
              <ac:spMk id="11" creationId="{00000000-0000-0000-0000-000000000000}"/>
            </ac:spMkLst>
          </pc:spChg>
        </pc:sldLayoutChg>
        <pc:sldLayoutChg chg="modSp mod">
          <pc:chgData name="Fake Test User" userId="SID-0" providerId="Test" clId="FakeClientId" dt="2019-08-02T03:21:49.248" v="22" actId="790"/>
          <pc:sldLayoutMkLst>
            <pc:docMk/>
            <pc:sldMasterMk cId="946754946" sldId="2147483660"/>
            <pc:sldLayoutMk cId="100814485" sldId="2147483666"/>
          </pc:sldLayoutMkLst>
          <pc:spChg chg="mod">
            <ac:chgData name="Fake Test User" userId="SID-0" providerId="Test" clId="FakeClientId" dt="2019-08-02T03:21:49.248" v="22" actId="790"/>
            <ac:spMkLst>
              <pc:docMk/>
              <pc:sldMasterMk cId="946754946" sldId="2147483660"/>
              <pc:sldLayoutMk cId="100814485" sldId="2147483666"/>
              <ac:spMk id="2" creationId="{00000000-0000-0000-0000-000000000000}"/>
            </ac:spMkLst>
          </pc:spChg>
          <pc:spChg chg="mod">
            <ac:chgData name="Fake Test User" userId="SID-0" providerId="Test" clId="FakeClientId" dt="2019-08-02T03:21:49.248" v="22" actId="790"/>
            <ac:spMkLst>
              <pc:docMk/>
              <pc:sldMasterMk cId="946754946" sldId="2147483660"/>
              <pc:sldLayoutMk cId="100814485" sldId="2147483666"/>
              <ac:spMk id="3" creationId="{00000000-0000-0000-0000-000000000000}"/>
            </ac:spMkLst>
          </pc:spChg>
          <pc:spChg chg="mod">
            <ac:chgData name="Fake Test User" userId="SID-0" providerId="Test" clId="FakeClientId" dt="2019-08-02T03:21:49.248" v="22" actId="790"/>
            <ac:spMkLst>
              <pc:docMk/>
              <pc:sldMasterMk cId="946754946" sldId="2147483660"/>
              <pc:sldLayoutMk cId="100814485" sldId="2147483666"/>
              <ac:spMk id="4" creationId="{00000000-0000-0000-0000-000000000000}"/>
            </ac:spMkLst>
          </pc:spChg>
          <pc:spChg chg="mod">
            <ac:chgData name="Fake Test User" userId="SID-0" providerId="Test" clId="FakeClientId" dt="2019-08-02T03:21:49.248" v="22" actId="790"/>
            <ac:spMkLst>
              <pc:docMk/>
              <pc:sldMasterMk cId="946754946" sldId="2147483660"/>
              <pc:sldLayoutMk cId="100814485" sldId="2147483666"/>
              <ac:spMk id="5" creationId="{00000000-0000-0000-0000-000000000000}"/>
            </ac:spMkLst>
          </pc:spChg>
          <pc:spChg chg="mod">
            <ac:chgData name="Fake Test User" userId="SID-0" providerId="Test" clId="FakeClientId" dt="2019-08-02T03:21:49.248" v="22" actId="790"/>
            <ac:spMkLst>
              <pc:docMk/>
              <pc:sldMasterMk cId="946754946" sldId="2147483660"/>
              <pc:sldLayoutMk cId="100814485" sldId="2147483666"/>
              <ac:spMk id="6" creationId="{00000000-0000-0000-0000-000000000000}"/>
            </ac:spMkLst>
          </pc:spChg>
          <pc:spChg chg="mod">
            <ac:chgData name="Fake Test User" userId="SID-0" providerId="Test" clId="FakeClientId" dt="2019-08-02T03:21:49.248" v="22" actId="790"/>
            <ac:spMkLst>
              <pc:docMk/>
              <pc:sldMasterMk cId="946754946" sldId="2147483660"/>
              <pc:sldLayoutMk cId="100814485" sldId="2147483666"/>
              <ac:spMk id="7" creationId="{00000000-0000-0000-0000-000000000000}"/>
            </ac:spMkLst>
          </pc:spChg>
        </pc:sldLayoutChg>
        <pc:sldLayoutChg chg="modSp mod">
          <pc:chgData name="Fake Test User" userId="SID-0" providerId="Test" clId="FakeClientId" dt="2019-08-02T03:22:02.310" v="23" actId="790"/>
          <pc:sldLayoutMkLst>
            <pc:docMk/>
            <pc:sldMasterMk cId="946754946" sldId="2147483660"/>
            <pc:sldLayoutMk cId="4037432058" sldId="2147483667"/>
          </pc:sldLayoutMkLst>
          <pc:spChg chg="mod">
            <ac:chgData name="Fake Test User" userId="SID-0" providerId="Test" clId="FakeClientId" dt="2019-08-02T03:22:02.310" v="23" actId="790"/>
            <ac:spMkLst>
              <pc:docMk/>
              <pc:sldMasterMk cId="946754946" sldId="2147483660"/>
              <pc:sldLayoutMk cId="4037432058" sldId="2147483667"/>
              <ac:spMk id="2" creationId="{00000000-0000-0000-0000-000000000000}"/>
            </ac:spMkLst>
          </pc:spChg>
          <pc:spChg chg="mod">
            <ac:chgData name="Fake Test User" userId="SID-0" providerId="Test" clId="FakeClientId" dt="2019-08-02T03:22:02.310" v="23" actId="790"/>
            <ac:spMkLst>
              <pc:docMk/>
              <pc:sldMasterMk cId="946754946" sldId="2147483660"/>
              <pc:sldLayoutMk cId="4037432058" sldId="2147483667"/>
              <ac:spMk id="3" creationId="{00000000-0000-0000-0000-000000000000}"/>
            </ac:spMkLst>
          </pc:spChg>
          <pc:spChg chg="mod">
            <ac:chgData name="Fake Test User" userId="SID-0" providerId="Test" clId="FakeClientId" dt="2019-08-02T03:22:02.310" v="23" actId="790"/>
            <ac:spMkLst>
              <pc:docMk/>
              <pc:sldMasterMk cId="946754946" sldId="2147483660"/>
              <pc:sldLayoutMk cId="4037432058" sldId="2147483667"/>
              <ac:spMk id="4" creationId="{00000000-0000-0000-0000-000000000000}"/>
            </ac:spMkLst>
          </pc:spChg>
        </pc:sldLayoutChg>
        <pc:sldLayoutChg chg="modSp mod">
          <pc:chgData name="Fake Test User" userId="SID-0" providerId="Test" clId="FakeClientId" dt="2019-08-02T03:22:34.574" v="25" actId="790"/>
          <pc:sldLayoutMkLst>
            <pc:docMk/>
            <pc:sldMasterMk cId="946754946" sldId="2147483660"/>
            <pc:sldLayoutMk cId="1784193825" sldId="2147483668"/>
          </pc:sldLayoutMkLst>
          <pc:spChg chg="mod">
            <ac:chgData name="Fake Test User" userId="SID-0" providerId="Test" clId="FakeClientId" dt="2019-08-02T03:22:34.574" v="25" actId="790"/>
            <ac:spMkLst>
              <pc:docMk/>
              <pc:sldMasterMk cId="946754946" sldId="2147483660"/>
              <pc:sldLayoutMk cId="1784193825" sldId="2147483668"/>
              <ac:spMk id="2" creationId="{00000000-0000-0000-0000-000000000000}"/>
            </ac:spMkLst>
          </pc:spChg>
          <pc:spChg chg="mod">
            <ac:chgData name="Fake Test User" userId="SID-0" providerId="Test" clId="FakeClientId" dt="2019-08-02T03:22:34.574" v="25" actId="790"/>
            <ac:spMkLst>
              <pc:docMk/>
              <pc:sldMasterMk cId="946754946" sldId="2147483660"/>
              <pc:sldLayoutMk cId="1784193825" sldId="2147483668"/>
              <ac:spMk id="3" creationId="{00000000-0000-0000-0000-000000000000}"/>
            </ac:spMkLst>
          </pc:spChg>
          <pc:spChg chg="mod">
            <ac:chgData name="Fake Test User" userId="SID-0" providerId="Test" clId="FakeClientId" dt="2019-08-02T03:22:34.574" v="25" actId="790"/>
            <ac:spMkLst>
              <pc:docMk/>
              <pc:sldMasterMk cId="946754946" sldId="2147483660"/>
              <pc:sldLayoutMk cId="1784193825" sldId="2147483668"/>
              <ac:spMk id="4" creationId="{00000000-0000-0000-0000-000000000000}"/>
            </ac:spMkLst>
          </pc:spChg>
          <pc:spChg chg="mod">
            <ac:chgData name="Fake Test User" userId="SID-0" providerId="Test" clId="FakeClientId" dt="2019-08-02T03:22:34.574" v="25" actId="790"/>
            <ac:spMkLst>
              <pc:docMk/>
              <pc:sldMasterMk cId="946754946" sldId="2147483660"/>
              <pc:sldLayoutMk cId="1784193825" sldId="2147483668"/>
              <ac:spMk id="5" creationId="{00000000-0000-0000-0000-000000000000}"/>
            </ac:spMkLst>
          </pc:spChg>
          <pc:spChg chg="mod">
            <ac:chgData name="Fake Test User" userId="SID-0" providerId="Test" clId="FakeClientId" dt="2019-08-02T03:22:34.574" v="25" actId="790"/>
            <ac:spMkLst>
              <pc:docMk/>
              <pc:sldMasterMk cId="946754946" sldId="2147483660"/>
              <pc:sldLayoutMk cId="1784193825" sldId="2147483668"/>
              <ac:spMk id="6" creationId="{00000000-0000-0000-0000-000000000000}"/>
            </ac:spMkLst>
          </pc:spChg>
          <pc:spChg chg="mod">
            <ac:chgData name="Fake Test User" userId="SID-0" providerId="Test" clId="FakeClientId" dt="2019-08-02T03:22:34.574" v="25" actId="790"/>
            <ac:spMkLst>
              <pc:docMk/>
              <pc:sldMasterMk cId="946754946" sldId="2147483660"/>
              <pc:sldLayoutMk cId="1784193825" sldId="2147483668"/>
              <ac:spMk id="7" creationId="{00000000-0000-0000-0000-000000000000}"/>
            </ac:spMkLst>
          </pc:spChg>
        </pc:sldLayoutChg>
        <pc:sldLayoutChg chg="modSp mod">
          <pc:chgData name="Fake Test User" userId="SID-0" providerId="Test" clId="FakeClientId" dt="2019-08-02T03:22:59.714" v="27" actId="790"/>
          <pc:sldLayoutMkLst>
            <pc:docMk/>
            <pc:sldMasterMk cId="946754946" sldId="2147483660"/>
            <pc:sldLayoutMk cId="3161095380" sldId="2147483669"/>
          </pc:sldLayoutMkLst>
          <pc:spChg chg="mod">
            <ac:chgData name="Fake Test User" userId="SID-0" providerId="Test" clId="FakeClientId" dt="2019-08-02T03:22:59.714" v="27" actId="790"/>
            <ac:spMkLst>
              <pc:docMk/>
              <pc:sldMasterMk cId="946754946" sldId="2147483660"/>
              <pc:sldLayoutMk cId="3161095380" sldId="2147483669"/>
              <ac:spMk id="2" creationId="{00000000-0000-0000-0000-000000000000}"/>
            </ac:spMkLst>
          </pc:spChg>
          <pc:spChg chg="mod">
            <ac:chgData name="Fake Test User" userId="SID-0" providerId="Test" clId="FakeClientId" dt="2019-08-02T03:22:59.714" v="27" actId="790"/>
            <ac:spMkLst>
              <pc:docMk/>
              <pc:sldMasterMk cId="946754946" sldId="2147483660"/>
              <pc:sldLayoutMk cId="3161095380" sldId="2147483669"/>
              <ac:spMk id="3" creationId="{00000000-0000-0000-0000-000000000000}"/>
            </ac:spMkLst>
          </pc:spChg>
          <pc:spChg chg="mod">
            <ac:chgData name="Fake Test User" userId="SID-0" providerId="Test" clId="FakeClientId" dt="2019-08-02T03:22:59.714" v="27" actId="790"/>
            <ac:spMkLst>
              <pc:docMk/>
              <pc:sldMasterMk cId="946754946" sldId="2147483660"/>
              <pc:sldLayoutMk cId="3161095380" sldId="2147483669"/>
              <ac:spMk id="4" creationId="{00000000-0000-0000-0000-000000000000}"/>
            </ac:spMkLst>
          </pc:spChg>
          <pc:spChg chg="mod">
            <ac:chgData name="Fake Test User" userId="SID-0" providerId="Test" clId="FakeClientId" dt="2019-08-02T03:22:59.714" v="27" actId="790"/>
            <ac:spMkLst>
              <pc:docMk/>
              <pc:sldMasterMk cId="946754946" sldId="2147483660"/>
              <pc:sldLayoutMk cId="3161095380" sldId="2147483669"/>
              <ac:spMk id="5" creationId="{00000000-0000-0000-0000-000000000000}"/>
            </ac:spMkLst>
          </pc:spChg>
          <pc:spChg chg="mod">
            <ac:chgData name="Fake Test User" userId="SID-0" providerId="Test" clId="FakeClientId" dt="2019-08-02T03:22:59.714" v="27" actId="790"/>
            <ac:spMkLst>
              <pc:docMk/>
              <pc:sldMasterMk cId="946754946" sldId="2147483660"/>
              <pc:sldLayoutMk cId="3161095380" sldId="2147483669"/>
              <ac:spMk id="6" creationId="{00000000-0000-0000-0000-000000000000}"/>
            </ac:spMkLst>
          </pc:spChg>
          <pc:spChg chg="mod">
            <ac:chgData name="Fake Test User" userId="SID-0" providerId="Test" clId="FakeClientId" dt="2019-08-02T03:22:59.714" v="27" actId="790"/>
            <ac:spMkLst>
              <pc:docMk/>
              <pc:sldMasterMk cId="946754946" sldId="2147483660"/>
              <pc:sldLayoutMk cId="3161095380" sldId="2147483669"/>
              <ac:spMk id="7" creationId="{00000000-0000-0000-0000-000000000000}"/>
            </ac:spMkLst>
          </pc:spChg>
        </pc:sldLayoutChg>
        <pc:sldLayoutChg chg="modSp mod">
          <pc:chgData name="Fake Test User" userId="SID-0" providerId="Test" clId="FakeClientId" dt="2019-08-02T03:23:31.884" v="29" actId="790"/>
          <pc:sldLayoutMkLst>
            <pc:docMk/>
            <pc:sldMasterMk cId="946754946" sldId="2147483660"/>
            <pc:sldLayoutMk cId="596921339" sldId="2147483670"/>
          </pc:sldLayoutMkLst>
          <pc:spChg chg="mod">
            <ac:chgData name="Fake Test User" userId="SID-0" providerId="Test" clId="FakeClientId" dt="2019-08-02T03:23:31.884" v="29" actId="790"/>
            <ac:spMkLst>
              <pc:docMk/>
              <pc:sldMasterMk cId="946754946" sldId="2147483660"/>
              <pc:sldLayoutMk cId="596921339" sldId="2147483670"/>
              <ac:spMk id="2"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3"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4"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5"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6"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7" creationId="{00000000-0000-0000-0000-000000000000}"/>
            </ac:spMkLst>
          </pc:spChg>
          <pc:spChg chg="mod">
            <ac:chgData name="Fake Test User" userId="SID-0" providerId="Test" clId="FakeClientId" dt="2019-08-02T03:23:31.884" v="29" actId="790"/>
            <ac:spMkLst>
              <pc:docMk/>
              <pc:sldMasterMk cId="946754946" sldId="2147483660"/>
              <pc:sldLayoutMk cId="596921339" sldId="2147483670"/>
              <ac:spMk id="8" creationId="{00000000-0000-0000-0000-000000000000}"/>
            </ac:spMkLst>
          </pc:spChg>
        </pc:sldLayoutChg>
        <pc:sldLayoutChg chg="modSp mod">
          <pc:chgData name="Fake Test User" userId="SID-0" providerId="Test" clId="FakeClientId" dt="2019-08-02T03:23:48.414" v="30" actId="790"/>
          <pc:sldLayoutMkLst>
            <pc:docMk/>
            <pc:sldMasterMk cId="946754946" sldId="2147483660"/>
            <pc:sldLayoutMk cId="1302266631" sldId="2147483671"/>
          </pc:sldLayoutMkLst>
          <pc:spChg chg="mod">
            <ac:chgData name="Fake Test User" userId="SID-0" providerId="Test" clId="FakeClientId" dt="2019-08-02T03:23:48.414" v="30" actId="790"/>
            <ac:spMkLst>
              <pc:docMk/>
              <pc:sldMasterMk cId="946754946" sldId="2147483660"/>
              <pc:sldLayoutMk cId="1302266631" sldId="2147483671"/>
              <ac:spMk id="2"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3"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4"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5"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6"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7" creationId="{00000000-0000-0000-0000-000000000000}"/>
            </ac:spMkLst>
          </pc:spChg>
          <pc:spChg chg="mod">
            <ac:chgData name="Fake Test User" userId="SID-0" providerId="Test" clId="FakeClientId" dt="2019-08-02T03:23:48.414" v="30" actId="790"/>
            <ac:spMkLst>
              <pc:docMk/>
              <pc:sldMasterMk cId="946754946" sldId="2147483660"/>
              <pc:sldLayoutMk cId="1302266631" sldId="2147483671"/>
              <ac:spMk id="8"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15F8A9B1-1372-4D6E-BDB5-6E27FD94B4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1"/>
          </a:p>
        </p:txBody>
      </p:sp>
      <p:sp>
        <p:nvSpPr>
          <p:cNvPr id="3" name="Marcador de fecha 2">
            <a:extLst>
              <a:ext uri="{FF2B5EF4-FFF2-40B4-BE49-F238E27FC236}">
                <a16:creationId xmlns:a16="http://schemas.microsoft.com/office/drawing/2014/main" xmlns="" id="{D48937DA-465D-4391-AF36-F9521626C8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41BC0C-7BEC-4554-B2BB-73ABAC21F543}" type="datetime1">
              <a:rPr lang="es-ES" noProof="1" smtClean="0"/>
              <a:t>09/10/2020</a:t>
            </a:fld>
            <a:endParaRPr lang="es-ES" noProof="1"/>
          </a:p>
        </p:txBody>
      </p:sp>
      <p:sp>
        <p:nvSpPr>
          <p:cNvPr id="4" name="Marcador de pie de página 3">
            <a:extLst>
              <a:ext uri="{FF2B5EF4-FFF2-40B4-BE49-F238E27FC236}">
                <a16:creationId xmlns:a16="http://schemas.microsoft.com/office/drawing/2014/main" xmlns="" id="{F5350386-CB2E-4296-9A33-272CACAEDF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1"/>
          </a:p>
        </p:txBody>
      </p:sp>
      <p:sp>
        <p:nvSpPr>
          <p:cNvPr id="5" name="Marcador de número de diapositiva 4">
            <a:extLst>
              <a:ext uri="{FF2B5EF4-FFF2-40B4-BE49-F238E27FC236}">
                <a16:creationId xmlns:a16="http://schemas.microsoft.com/office/drawing/2014/main" xmlns="" id="{1AC94D2B-9DEC-4036-8D64-0D156A1A3F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F18D2D-B852-4E89-B9A6-25A67F389DD5}" type="slidenum">
              <a:rPr lang="es-ES" noProof="1" smtClean="0"/>
              <a:t>‹Nº›</a:t>
            </a:fld>
            <a:endParaRPr lang="es-ES" noProof="1"/>
          </a:p>
        </p:txBody>
      </p:sp>
    </p:spTree>
    <p:extLst>
      <p:ext uri="{BB962C8B-B14F-4D97-AF65-F5344CB8AC3E}">
        <p14:creationId xmlns:p14="http://schemas.microsoft.com/office/powerpoint/2010/main" val="18921439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1"/>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C314280-5B8B-4C89-9515-2EAC87078B59}" type="datetime1">
              <a:rPr lang="es-ES" noProof="1" dirty="0" smtClean="0"/>
              <a:t>09/10/2020</a:t>
            </a:fld>
            <a:endParaRPr lang="es-ES" noProof="1"/>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1"/>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1"/>
              <a:t>Haga clic para modificar los estilos de texto del patrón</a:t>
            </a:r>
          </a:p>
          <a:p>
            <a:pPr lvl="1" rtl="0"/>
            <a:r>
              <a:rPr lang="es-ES" noProof="1"/>
              <a:t>Segundo nivel</a:t>
            </a:r>
          </a:p>
          <a:p>
            <a:pPr lvl="2" rtl="0"/>
            <a:r>
              <a:rPr lang="es-ES" noProof="1"/>
              <a:t>Tercer nivel</a:t>
            </a:r>
          </a:p>
          <a:p>
            <a:pPr lvl="3" rtl="0"/>
            <a:r>
              <a:rPr lang="es-ES" noProof="1"/>
              <a:t>Cuarto nivel</a:t>
            </a:r>
          </a:p>
          <a:p>
            <a:pPr lvl="4" rtl="0"/>
            <a:r>
              <a:rPr lang="es-ES" noProof="1"/>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1"/>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s-ES" noProof="1" dirty="0" smtClean="0"/>
              <a:t>‹Nº›</a:t>
            </a:fld>
            <a:endParaRPr lang="es-ES" noProof="1"/>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rtlCol="0"/>
          <a:lstStyle/>
          <a:p>
            <a:pPr rtl="0"/>
            <a:endParaRPr lang="es-ES" noProof="1"/>
          </a:p>
        </p:txBody>
      </p:sp>
      <p:sp>
        <p:nvSpPr>
          <p:cNvPr id="4" name="Marcador de número de diapositiva 3"/>
          <p:cNvSpPr>
            <a:spLocks noGrp="1"/>
          </p:cNvSpPr>
          <p:nvPr>
            <p:ph type="sldNum" sz="quarter" idx="10"/>
          </p:nvPr>
        </p:nvSpPr>
        <p:spPr/>
        <p:txBody>
          <a:bodyPr rtlCol="0"/>
          <a:lstStyle/>
          <a:p>
            <a:pPr rtl="0"/>
            <a:fld id="{DF61EA0F-A667-4B49-8422-0062BC55E249}" type="slidenum">
              <a:rPr lang="es-ES" noProof="1" smtClean="0"/>
              <a:t>1</a:t>
            </a:fld>
            <a:endParaRPr lang="es-ES" noProof="1"/>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ángulo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ctrTitle"/>
          </p:nvPr>
        </p:nvSpPr>
        <p:spPr>
          <a:xfrm>
            <a:off x="838200" y="2061006"/>
            <a:ext cx="10515600" cy="2387600"/>
          </a:xfrm>
        </p:spPr>
        <p:txBody>
          <a:bodyPr rtlCol="0" anchor="b">
            <a:normAutofit/>
          </a:bodyPr>
          <a:lstStyle>
            <a:lvl1pPr algn="l">
              <a:defRPr sz="5400">
                <a:solidFill>
                  <a:schemeClr val="bg1"/>
                </a:solidFill>
              </a:defRPr>
            </a:lvl1pPr>
          </a:lstStyle>
          <a:p>
            <a:pPr rtl="0"/>
            <a:r>
              <a:rPr lang="es-ES" noProof="1" smtClean="0"/>
              <a:t>Haga clic para modificar el estilo de título del patrón</a:t>
            </a:r>
            <a:endParaRPr lang="es-ES" noProof="1"/>
          </a:p>
        </p:txBody>
      </p:sp>
      <p:sp>
        <p:nvSpPr>
          <p:cNvPr id="3" name="Subtítulo 2"/>
          <p:cNvSpPr>
            <a:spLocks noGrp="1"/>
          </p:cNvSpPr>
          <p:nvPr>
            <p:ph type="subTitle" idx="1"/>
          </p:nvPr>
        </p:nvSpPr>
        <p:spPr>
          <a:xfrm>
            <a:off x="838202" y="5110609"/>
            <a:ext cx="6705599" cy="1137793"/>
          </a:xfrm>
        </p:spPr>
        <p:txBody>
          <a:bodyPr rtlCol="0">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1" smtClean="0"/>
              <a:t>Haga clic para modificar el estilo de subtítulo del patrón</a:t>
            </a:r>
            <a:endParaRPr lang="es-ES" noProof="1"/>
          </a:p>
        </p:txBody>
      </p:sp>
      <p:sp>
        <p:nvSpPr>
          <p:cNvPr id="4" name="Marcador de fecha 3"/>
          <p:cNvSpPr>
            <a:spLocks noGrp="1"/>
          </p:cNvSpPr>
          <p:nvPr>
            <p:ph type="dt" sz="half" idx="10"/>
          </p:nvPr>
        </p:nvSpPr>
        <p:spPr/>
        <p:txBody>
          <a:bodyPr rtlCol="0"/>
          <a:lstStyle/>
          <a:p>
            <a:pPr rtl="0"/>
            <a:fld id="{D4FD0EB7-F1CE-47C5-8434-1950EAF2DC1B}" type="datetime1">
              <a:rPr lang="es-ES" noProof="1" dirty="0" smtClean="0"/>
              <a:t>09/10/2020</a:t>
            </a:fld>
            <a:endParaRPr lang="es-ES" noProof="1"/>
          </a:p>
        </p:txBody>
      </p:sp>
      <p:sp>
        <p:nvSpPr>
          <p:cNvPr id="5" name="Marcador de pie de página 4"/>
          <p:cNvSpPr>
            <a:spLocks noGrp="1"/>
          </p:cNvSpPr>
          <p:nvPr>
            <p:ph type="ftr" sz="quarter" idx="11"/>
          </p:nvPr>
        </p:nvSpPr>
        <p:spPr/>
        <p:txBody>
          <a:bodyPr rtlCol="0"/>
          <a:lstStyle/>
          <a:p>
            <a:pPr rtl="0"/>
            <a:endParaRPr lang="es-ES" noProof="1"/>
          </a:p>
        </p:txBody>
      </p:sp>
      <p:sp>
        <p:nvSpPr>
          <p:cNvPr id="6" name="Marcador de posición de número de diapositiva 5"/>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8" name="Rectángulo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ángulo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posición de texto vertical 2"/>
          <p:cNvSpPr>
            <a:spLocks noGrp="1"/>
          </p:cNvSpPr>
          <p:nvPr>
            <p:ph type="body" orient="vert" idx="1"/>
          </p:nvPr>
        </p:nvSpPr>
        <p:spPr/>
        <p:txBody>
          <a:bodyPr vert="eaVert" rtlCol="0"/>
          <a:lstStyle/>
          <a:p>
            <a:pPr lvl="0" rtl="0"/>
            <a:r>
              <a:rPr lang="es-ES" noProof="1" smtClean="0"/>
              <a:t>Haga clic para modificar el estilo de texto del patrón</a:t>
            </a:r>
          </a:p>
          <a:p>
            <a:pPr lvl="1" rtl="0"/>
            <a:r>
              <a:rPr lang="es-ES" noProof="1" smtClean="0"/>
              <a:t>Segundo nivel</a:t>
            </a:r>
          </a:p>
          <a:p>
            <a:pPr lvl="2" rtl="0"/>
            <a:r>
              <a:rPr lang="es-ES" noProof="1" smtClean="0"/>
              <a:t>Tercer nivel</a:t>
            </a:r>
          </a:p>
          <a:p>
            <a:pPr lvl="3" rtl="0"/>
            <a:r>
              <a:rPr lang="es-ES" noProof="1" smtClean="0"/>
              <a:t>Cuarto nivel</a:t>
            </a:r>
          </a:p>
          <a:p>
            <a:pPr lvl="4" rtl="0"/>
            <a:r>
              <a:rPr lang="es-ES" noProof="1" smtClean="0"/>
              <a:t>Quinto nivel</a:t>
            </a:r>
            <a:endParaRPr lang="es-ES" noProof="1"/>
          </a:p>
        </p:txBody>
      </p:sp>
      <p:sp>
        <p:nvSpPr>
          <p:cNvPr id="4" name="Marcador de fecha 3"/>
          <p:cNvSpPr>
            <a:spLocks noGrp="1"/>
          </p:cNvSpPr>
          <p:nvPr>
            <p:ph type="dt" sz="half" idx="10"/>
          </p:nvPr>
        </p:nvSpPr>
        <p:spPr/>
        <p:txBody>
          <a:bodyPr rtlCol="0"/>
          <a:lstStyle/>
          <a:p>
            <a:pPr rtl="0"/>
            <a:fld id="{10B0CE11-4F4D-4E86-85BA-336394E54FDC}" type="datetime1">
              <a:rPr lang="es-ES" noProof="1" dirty="0" smtClean="0"/>
              <a:t>09/10/2020</a:t>
            </a:fld>
            <a:endParaRPr lang="es-ES" noProof="1"/>
          </a:p>
        </p:txBody>
      </p:sp>
      <p:sp>
        <p:nvSpPr>
          <p:cNvPr id="5" name="Marcador de pie de página 4"/>
          <p:cNvSpPr>
            <a:spLocks noGrp="1"/>
          </p:cNvSpPr>
          <p:nvPr>
            <p:ph type="ftr" sz="quarter" idx="11"/>
          </p:nvPr>
        </p:nvSpPr>
        <p:spPr/>
        <p:txBody>
          <a:bodyPr rtlCol="0"/>
          <a:lstStyle/>
          <a:p>
            <a:pPr rtl="0"/>
            <a:endParaRPr lang="es-ES" noProof="1"/>
          </a:p>
        </p:txBody>
      </p:sp>
      <p:sp>
        <p:nvSpPr>
          <p:cNvPr id="6" name="Marcador de posición de número de diapositiva 5"/>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8" name="Rectángulo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vertical 1"/>
          <p:cNvSpPr>
            <a:spLocks noGrp="1"/>
          </p:cNvSpPr>
          <p:nvPr>
            <p:ph type="title" orient="vert"/>
          </p:nvPr>
        </p:nvSpPr>
        <p:spPr>
          <a:xfrm>
            <a:off x="10215419" y="365125"/>
            <a:ext cx="1819564" cy="5811838"/>
          </a:xfrm>
        </p:spPr>
        <p:txBody>
          <a:bodyPr vert="eaVert"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posición de texto vertical 2"/>
          <p:cNvSpPr>
            <a:spLocks noGrp="1"/>
          </p:cNvSpPr>
          <p:nvPr>
            <p:ph type="body" orient="vert" idx="1"/>
          </p:nvPr>
        </p:nvSpPr>
        <p:spPr>
          <a:xfrm>
            <a:off x="838201" y="365125"/>
            <a:ext cx="7734300" cy="5811838"/>
          </a:xfrm>
        </p:spPr>
        <p:txBody>
          <a:bodyPr vert="eaVert" rtlCol="0"/>
          <a:lstStyle/>
          <a:p>
            <a:pPr lvl="0" rtl="0"/>
            <a:r>
              <a:rPr lang="es-ES" noProof="1" smtClean="0"/>
              <a:t>Haga clic para modificar el estilo de texto del patrón</a:t>
            </a:r>
          </a:p>
          <a:p>
            <a:pPr lvl="1" rtl="0"/>
            <a:r>
              <a:rPr lang="es-ES" noProof="1" smtClean="0"/>
              <a:t>Segundo nivel</a:t>
            </a:r>
          </a:p>
          <a:p>
            <a:pPr lvl="2" rtl="0"/>
            <a:r>
              <a:rPr lang="es-ES" noProof="1" smtClean="0"/>
              <a:t>Tercer nivel</a:t>
            </a:r>
          </a:p>
          <a:p>
            <a:pPr lvl="3" rtl="0"/>
            <a:r>
              <a:rPr lang="es-ES" noProof="1" smtClean="0"/>
              <a:t>Cuarto nivel</a:t>
            </a:r>
          </a:p>
          <a:p>
            <a:pPr lvl="4" rtl="0"/>
            <a:r>
              <a:rPr lang="es-ES" noProof="1" smtClean="0"/>
              <a:t>Quinto nivel</a:t>
            </a:r>
            <a:endParaRPr lang="es-ES" noProof="1"/>
          </a:p>
        </p:txBody>
      </p:sp>
      <p:sp>
        <p:nvSpPr>
          <p:cNvPr id="4" name="Marcador de fecha 3"/>
          <p:cNvSpPr>
            <a:spLocks noGrp="1"/>
          </p:cNvSpPr>
          <p:nvPr>
            <p:ph type="dt" sz="half" idx="10"/>
          </p:nvPr>
        </p:nvSpPr>
        <p:spPr/>
        <p:txBody>
          <a:bodyPr rtlCol="0"/>
          <a:lstStyle/>
          <a:p>
            <a:pPr rtl="0"/>
            <a:fld id="{A3273654-1914-4A9D-9E5D-2B067958BADB}" type="datetime1">
              <a:rPr lang="es-ES" noProof="1" dirty="0" smtClean="0"/>
              <a:t>09/10/2020</a:t>
            </a:fld>
            <a:endParaRPr lang="es-ES" noProof="1"/>
          </a:p>
        </p:txBody>
      </p:sp>
      <p:sp>
        <p:nvSpPr>
          <p:cNvPr id="5" name="Marcador de pie de página 4"/>
          <p:cNvSpPr>
            <a:spLocks noGrp="1"/>
          </p:cNvSpPr>
          <p:nvPr>
            <p:ph type="ftr" sz="quarter" idx="11"/>
          </p:nvPr>
        </p:nvSpPr>
        <p:spPr/>
        <p:txBody>
          <a:bodyPr rtlCol="0"/>
          <a:lstStyle/>
          <a:p>
            <a:pPr rtl="0"/>
            <a:endParaRPr lang="es-ES" noProof="1"/>
          </a:p>
        </p:txBody>
      </p:sp>
      <p:sp>
        <p:nvSpPr>
          <p:cNvPr id="6" name="Marcador de posición de número de diapositiva 5"/>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8" name="Rectángulo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7" name="Rectángulo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604434" y="0"/>
            <a:ext cx="10749367" cy="1208868"/>
          </a:xfrm>
        </p:spPr>
        <p:txBody>
          <a:bodyPr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posición de contenido 2"/>
          <p:cNvSpPr>
            <a:spLocks noGrp="1"/>
          </p:cNvSpPr>
          <p:nvPr>
            <p:ph idx="1"/>
          </p:nvPr>
        </p:nvSpPr>
        <p:spPr>
          <a:xfrm>
            <a:off x="838201" y="1825625"/>
            <a:ext cx="4167753" cy="4351338"/>
          </a:xfrm>
        </p:spPr>
        <p:txBody>
          <a:bodyPr rtlCol="0">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rtl="0"/>
            <a:r>
              <a:rPr lang="es-ES" noProof="1" smtClean="0"/>
              <a:t>Haga clic para modificar el estilo de texto del patrón</a:t>
            </a:r>
          </a:p>
          <a:p>
            <a:pPr lvl="1" rtl="0"/>
            <a:r>
              <a:rPr lang="es-ES" noProof="1" smtClean="0"/>
              <a:t>Segundo nivel</a:t>
            </a:r>
          </a:p>
          <a:p>
            <a:pPr lvl="2" rtl="0"/>
            <a:r>
              <a:rPr lang="es-ES" noProof="1" smtClean="0"/>
              <a:t>Tercer nivel</a:t>
            </a:r>
          </a:p>
          <a:p>
            <a:pPr lvl="3" rtl="0"/>
            <a:r>
              <a:rPr lang="es-ES" noProof="1" smtClean="0"/>
              <a:t>Cuarto nivel</a:t>
            </a:r>
          </a:p>
          <a:p>
            <a:pPr lvl="4" rtl="0"/>
            <a:r>
              <a:rPr lang="es-ES" noProof="1" smtClean="0"/>
              <a:t>Quinto nivel</a:t>
            </a:r>
            <a:endParaRPr lang="es-ES" noProof="1"/>
          </a:p>
        </p:txBody>
      </p:sp>
      <p:sp>
        <p:nvSpPr>
          <p:cNvPr id="4" name="Marcador de fecha 3"/>
          <p:cNvSpPr>
            <a:spLocks noGrp="1"/>
          </p:cNvSpPr>
          <p:nvPr>
            <p:ph type="dt" sz="half" idx="10"/>
          </p:nvPr>
        </p:nvSpPr>
        <p:spPr/>
        <p:txBody>
          <a:bodyPr rtlCol="0"/>
          <a:lstStyle/>
          <a:p>
            <a:pPr rtl="0"/>
            <a:fld id="{8234299C-6D1A-4A0D-82A7-82B373DE8104}" type="datetime1">
              <a:rPr lang="es-ES" noProof="1" dirty="0" smtClean="0"/>
              <a:t>09/10/2020</a:t>
            </a:fld>
            <a:endParaRPr lang="es-ES" noProof="1"/>
          </a:p>
        </p:txBody>
      </p:sp>
      <p:sp>
        <p:nvSpPr>
          <p:cNvPr id="5" name="Marcador de pie de página 4"/>
          <p:cNvSpPr>
            <a:spLocks noGrp="1"/>
          </p:cNvSpPr>
          <p:nvPr>
            <p:ph type="ftr" sz="quarter" idx="11"/>
          </p:nvPr>
        </p:nvSpPr>
        <p:spPr/>
        <p:txBody>
          <a:bodyPr rtlCol="0"/>
          <a:lstStyle/>
          <a:p>
            <a:pPr rtl="0"/>
            <a:endParaRPr lang="es-ES" noProof="1"/>
          </a:p>
        </p:txBody>
      </p:sp>
      <p:sp>
        <p:nvSpPr>
          <p:cNvPr id="6" name="Marcador de posición de número de diapositiva 5"/>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8" name="Rectángulo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ángulo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838201" y="2402238"/>
            <a:ext cx="4508715" cy="2187227"/>
          </a:xfrm>
        </p:spPr>
        <p:txBody>
          <a:bodyPr rtlCol="0" anchor="ctr">
            <a:noAutofit/>
          </a:bodyPr>
          <a:lstStyle>
            <a:lvl1pPr algn="l">
              <a:defRPr sz="4800">
                <a:solidFill>
                  <a:srgbClr val="D24726"/>
                </a:solidFill>
              </a:defRPr>
            </a:lvl1pPr>
          </a:lstStyle>
          <a:p>
            <a:pPr rtl="0"/>
            <a:r>
              <a:rPr lang="es-ES" noProof="1" smtClean="0"/>
              <a:t>Haga clic para modificar el estilo de título del patrón</a:t>
            </a:r>
            <a:endParaRPr lang="es-ES" noProof="1"/>
          </a:p>
        </p:txBody>
      </p:sp>
      <p:sp>
        <p:nvSpPr>
          <p:cNvPr id="3" name="Marcador de texto 2"/>
          <p:cNvSpPr>
            <a:spLocks noGrp="1"/>
          </p:cNvSpPr>
          <p:nvPr>
            <p:ph type="body" idx="1"/>
          </p:nvPr>
        </p:nvSpPr>
        <p:spPr>
          <a:xfrm>
            <a:off x="6323308" y="2402237"/>
            <a:ext cx="5269424" cy="2187226"/>
          </a:xfrm>
        </p:spPr>
        <p:txBody>
          <a:bodyPr rtlCol="0"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1" smtClean="0"/>
              <a:t>Haga clic para modificar el estilo de texto del patrón</a:t>
            </a:r>
          </a:p>
        </p:txBody>
      </p:sp>
      <p:sp>
        <p:nvSpPr>
          <p:cNvPr id="4" name="Marcador de fecha 3"/>
          <p:cNvSpPr>
            <a:spLocks noGrp="1"/>
          </p:cNvSpPr>
          <p:nvPr>
            <p:ph type="dt" sz="half" idx="10"/>
          </p:nvPr>
        </p:nvSpPr>
        <p:spPr/>
        <p:txBody>
          <a:bodyPr rtlCol="0"/>
          <a:lstStyle/>
          <a:p>
            <a:pPr rtl="0"/>
            <a:fld id="{0B9AD628-8F35-4EBE-8419-AE6CE5385CAD}" type="datetime1">
              <a:rPr lang="es-ES" noProof="1" dirty="0" smtClean="0"/>
              <a:t>09/10/2020</a:t>
            </a:fld>
            <a:endParaRPr lang="es-ES" noProof="1"/>
          </a:p>
        </p:txBody>
      </p:sp>
      <p:sp>
        <p:nvSpPr>
          <p:cNvPr id="5" name="Marcador de pie de página 4"/>
          <p:cNvSpPr>
            <a:spLocks noGrp="1"/>
          </p:cNvSpPr>
          <p:nvPr>
            <p:ph type="ftr" sz="quarter" idx="11"/>
          </p:nvPr>
        </p:nvSpPr>
        <p:spPr/>
        <p:txBody>
          <a:bodyPr rtlCol="0"/>
          <a:lstStyle/>
          <a:p>
            <a:pPr rtl="0"/>
            <a:endParaRPr lang="es-ES" noProof="1"/>
          </a:p>
        </p:txBody>
      </p:sp>
      <p:sp>
        <p:nvSpPr>
          <p:cNvPr id="6" name="Marcador de posición de número de diapositiva 5"/>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8" name="Rectángulo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posición de contenido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es-ES" noProof="1" smtClean="0"/>
              <a:t>Haga clic para modificar el estilo de texto del patrón</a:t>
            </a:r>
          </a:p>
          <a:p>
            <a:pPr marL="0" lvl="1" indent="0" rtl="0">
              <a:lnSpc>
                <a:spcPct val="150000"/>
              </a:lnSpc>
              <a:spcAft>
                <a:spcPts val="1200"/>
              </a:spcAft>
              <a:buNone/>
            </a:pPr>
            <a:r>
              <a:rPr lang="es-ES" noProof="1" smtClean="0"/>
              <a:t>Segundo nivel</a:t>
            </a:r>
          </a:p>
          <a:p>
            <a:pPr marL="0" lvl="2" indent="0" rtl="0">
              <a:lnSpc>
                <a:spcPct val="150000"/>
              </a:lnSpc>
              <a:spcAft>
                <a:spcPts val="1200"/>
              </a:spcAft>
              <a:buNone/>
            </a:pPr>
            <a:r>
              <a:rPr lang="es-ES" noProof="1" smtClean="0"/>
              <a:t>Tercer nivel</a:t>
            </a:r>
          </a:p>
          <a:p>
            <a:pPr marL="0" lvl="3" indent="0" rtl="0">
              <a:lnSpc>
                <a:spcPct val="150000"/>
              </a:lnSpc>
              <a:spcAft>
                <a:spcPts val="1200"/>
              </a:spcAft>
              <a:buNone/>
            </a:pPr>
            <a:r>
              <a:rPr lang="es-ES" noProof="1" smtClean="0"/>
              <a:t>Cuarto nivel</a:t>
            </a:r>
          </a:p>
          <a:p>
            <a:pPr marL="0" lvl="4" indent="0" rtl="0">
              <a:lnSpc>
                <a:spcPct val="150000"/>
              </a:lnSpc>
              <a:spcAft>
                <a:spcPts val="1200"/>
              </a:spcAft>
              <a:buNone/>
            </a:pPr>
            <a:r>
              <a:rPr lang="es-ES" noProof="1" smtClean="0"/>
              <a:t>Quinto nivel</a:t>
            </a:r>
            <a:endParaRPr lang="es-ES" noProof="1"/>
          </a:p>
        </p:txBody>
      </p:sp>
      <p:sp>
        <p:nvSpPr>
          <p:cNvPr id="4" name="Marcador de posición de contenido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es-ES" noProof="1" smtClean="0"/>
              <a:t>Haga clic para modificar el estilo de texto del patrón</a:t>
            </a:r>
          </a:p>
          <a:p>
            <a:pPr marL="0" lvl="1" indent="0" rtl="0">
              <a:lnSpc>
                <a:spcPct val="150000"/>
              </a:lnSpc>
              <a:spcAft>
                <a:spcPts val="1200"/>
              </a:spcAft>
              <a:buNone/>
            </a:pPr>
            <a:r>
              <a:rPr lang="es-ES" noProof="1" smtClean="0"/>
              <a:t>Segundo nivel</a:t>
            </a:r>
          </a:p>
          <a:p>
            <a:pPr marL="0" lvl="2" indent="0" rtl="0">
              <a:lnSpc>
                <a:spcPct val="150000"/>
              </a:lnSpc>
              <a:spcAft>
                <a:spcPts val="1200"/>
              </a:spcAft>
              <a:buNone/>
            </a:pPr>
            <a:r>
              <a:rPr lang="es-ES" noProof="1" smtClean="0"/>
              <a:t>Tercer nivel</a:t>
            </a:r>
          </a:p>
          <a:p>
            <a:pPr marL="0" lvl="3" indent="0" rtl="0">
              <a:lnSpc>
                <a:spcPct val="150000"/>
              </a:lnSpc>
              <a:spcAft>
                <a:spcPts val="1200"/>
              </a:spcAft>
              <a:buNone/>
            </a:pPr>
            <a:r>
              <a:rPr lang="es-ES" noProof="1" smtClean="0"/>
              <a:t>Cuarto nivel</a:t>
            </a:r>
          </a:p>
          <a:p>
            <a:pPr marL="0" lvl="4" indent="0" rtl="0">
              <a:lnSpc>
                <a:spcPct val="150000"/>
              </a:lnSpc>
              <a:spcAft>
                <a:spcPts val="1200"/>
              </a:spcAft>
              <a:buNone/>
            </a:pPr>
            <a:r>
              <a:rPr lang="es-ES" noProof="1" smtClean="0"/>
              <a:t>Quinto nivel</a:t>
            </a:r>
            <a:endParaRPr lang="es-ES" noProof="1"/>
          </a:p>
        </p:txBody>
      </p:sp>
      <p:sp>
        <p:nvSpPr>
          <p:cNvPr id="5" name="Marcador de fecha 4"/>
          <p:cNvSpPr>
            <a:spLocks noGrp="1"/>
          </p:cNvSpPr>
          <p:nvPr>
            <p:ph type="dt" sz="half" idx="10"/>
          </p:nvPr>
        </p:nvSpPr>
        <p:spPr/>
        <p:txBody>
          <a:bodyPr rtlCol="0"/>
          <a:lstStyle/>
          <a:p>
            <a:pPr rtl="0"/>
            <a:fld id="{AF21E6C6-DB1B-4E68-8C04-0FB83CF4BD3F}" type="datetime1">
              <a:rPr lang="es-ES" noProof="1" dirty="0" smtClean="0"/>
              <a:t>09/10/2020</a:t>
            </a:fld>
            <a:endParaRPr lang="es-ES" noProof="1"/>
          </a:p>
        </p:txBody>
      </p:sp>
      <p:sp>
        <p:nvSpPr>
          <p:cNvPr id="6" name="Marcador de pie de página 5"/>
          <p:cNvSpPr>
            <a:spLocks noGrp="1"/>
          </p:cNvSpPr>
          <p:nvPr>
            <p:ph type="ftr" sz="quarter" idx="11"/>
          </p:nvPr>
        </p:nvSpPr>
        <p:spPr/>
        <p:txBody>
          <a:bodyPr rtlCol="0"/>
          <a:lstStyle/>
          <a:p>
            <a:pPr rtl="0"/>
            <a:endParaRPr lang="es-ES" noProof="1"/>
          </a:p>
        </p:txBody>
      </p:sp>
      <p:sp>
        <p:nvSpPr>
          <p:cNvPr id="7" name="Marcador de posición de número de diapositiva 6"/>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9" name="Rectángulo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609600" y="0"/>
            <a:ext cx="10737851" cy="1228436"/>
          </a:xfrm>
        </p:spPr>
        <p:txBody>
          <a:bodyPr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posición de texto 2"/>
          <p:cNvSpPr>
            <a:spLocks noGrp="1"/>
          </p:cNvSpPr>
          <p:nvPr>
            <p:ph type="body" idx="1"/>
          </p:nvPr>
        </p:nvSpPr>
        <p:spPr>
          <a:xfrm>
            <a:off x="831851" y="1489075"/>
            <a:ext cx="515620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1" smtClean="0"/>
              <a:t>Haga clic para modificar el estilo de texto del patrón</a:t>
            </a:r>
          </a:p>
        </p:txBody>
      </p:sp>
      <p:sp>
        <p:nvSpPr>
          <p:cNvPr id="4" name="Marcador de posición de contenido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es-ES" noProof="1" smtClean="0"/>
              <a:t>Haga clic para modificar el estilo de texto del patrón</a:t>
            </a:r>
          </a:p>
          <a:p>
            <a:pPr marL="0" lvl="1" indent="0" rtl="0">
              <a:lnSpc>
                <a:spcPct val="150000"/>
              </a:lnSpc>
              <a:spcAft>
                <a:spcPts val="1200"/>
              </a:spcAft>
              <a:buNone/>
            </a:pPr>
            <a:r>
              <a:rPr lang="es-ES" noProof="1" smtClean="0"/>
              <a:t>Segundo nivel</a:t>
            </a:r>
          </a:p>
          <a:p>
            <a:pPr marL="0" lvl="2" indent="0" rtl="0">
              <a:lnSpc>
                <a:spcPct val="150000"/>
              </a:lnSpc>
              <a:spcAft>
                <a:spcPts val="1200"/>
              </a:spcAft>
              <a:buNone/>
            </a:pPr>
            <a:r>
              <a:rPr lang="es-ES" noProof="1" smtClean="0"/>
              <a:t>Tercer nivel</a:t>
            </a:r>
          </a:p>
          <a:p>
            <a:pPr marL="0" lvl="3" indent="0" rtl="0">
              <a:lnSpc>
                <a:spcPct val="150000"/>
              </a:lnSpc>
              <a:spcAft>
                <a:spcPts val="1200"/>
              </a:spcAft>
              <a:buNone/>
            </a:pPr>
            <a:r>
              <a:rPr lang="es-ES" noProof="1" smtClean="0"/>
              <a:t>Cuarto nivel</a:t>
            </a:r>
          </a:p>
          <a:p>
            <a:pPr marL="0" lvl="4" indent="0" rtl="0">
              <a:lnSpc>
                <a:spcPct val="150000"/>
              </a:lnSpc>
              <a:spcAft>
                <a:spcPts val="1200"/>
              </a:spcAft>
              <a:buNone/>
            </a:pPr>
            <a:r>
              <a:rPr lang="es-ES" noProof="1" smtClean="0"/>
              <a:t>Quinto nivel</a:t>
            </a:r>
            <a:endParaRPr lang="es-ES" noProof="1"/>
          </a:p>
        </p:txBody>
      </p:sp>
      <p:sp>
        <p:nvSpPr>
          <p:cNvPr id="5" name="Marcador de posición de texto 4"/>
          <p:cNvSpPr>
            <a:spLocks noGrp="1"/>
          </p:cNvSpPr>
          <p:nvPr>
            <p:ph type="body" sz="quarter" idx="3"/>
          </p:nvPr>
        </p:nvSpPr>
        <p:spPr>
          <a:xfrm>
            <a:off x="6189664" y="1489075"/>
            <a:ext cx="5157787"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1" smtClean="0"/>
              <a:t>Haga clic para modificar el estilo de texto del patrón</a:t>
            </a:r>
          </a:p>
        </p:txBody>
      </p:sp>
      <p:sp>
        <p:nvSpPr>
          <p:cNvPr id="6" name="Marcador de posición de contenido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es-ES" noProof="1" smtClean="0"/>
              <a:t>Haga clic para modificar el estilo de texto del patrón</a:t>
            </a:r>
          </a:p>
          <a:p>
            <a:pPr marL="0" lvl="1" indent="0" rtl="0">
              <a:lnSpc>
                <a:spcPct val="150000"/>
              </a:lnSpc>
              <a:spcAft>
                <a:spcPts val="1200"/>
              </a:spcAft>
              <a:buNone/>
            </a:pPr>
            <a:r>
              <a:rPr lang="es-ES" noProof="1" smtClean="0"/>
              <a:t>Segundo nivel</a:t>
            </a:r>
          </a:p>
          <a:p>
            <a:pPr marL="0" lvl="2" indent="0" rtl="0">
              <a:lnSpc>
                <a:spcPct val="150000"/>
              </a:lnSpc>
              <a:spcAft>
                <a:spcPts val="1200"/>
              </a:spcAft>
              <a:buNone/>
            </a:pPr>
            <a:r>
              <a:rPr lang="es-ES" noProof="1" smtClean="0"/>
              <a:t>Tercer nivel</a:t>
            </a:r>
          </a:p>
          <a:p>
            <a:pPr marL="0" lvl="3" indent="0" rtl="0">
              <a:lnSpc>
                <a:spcPct val="150000"/>
              </a:lnSpc>
              <a:spcAft>
                <a:spcPts val="1200"/>
              </a:spcAft>
              <a:buNone/>
            </a:pPr>
            <a:r>
              <a:rPr lang="es-ES" noProof="1" smtClean="0"/>
              <a:t>Cuarto nivel</a:t>
            </a:r>
          </a:p>
          <a:p>
            <a:pPr marL="0" lvl="4" indent="0" rtl="0">
              <a:lnSpc>
                <a:spcPct val="150000"/>
              </a:lnSpc>
              <a:spcAft>
                <a:spcPts val="1200"/>
              </a:spcAft>
              <a:buNone/>
            </a:pPr>
            <a:r>
              <a:rPr lang="es-ES" noProof="1" smtClean="0"/>
              <a:t>Quinto nivel</a:t>
            </a:r>
            <a:endParaRPr lang="es-ES" noProof="1"/>
          </a:p>
        </p:txBody>
      </p:sp>
      <p:sp>
        <p:nvSpPr>
          <p:cNvPr id="7" name="Marcador de fecha 6"/>
          <p:cNvSpPr>
            <a:spLocks noGrp="1"/>
          </p:cNvSpPr>
          <p:nvPr>
            <p:ph type="dt" sz="half" idx="10"/>
          </p:nvPr>
        </p:nvSpPr>
        <p:spPr/>
        <p:txBody>
          <a:bodyPr rtlCol="0"/>
          <a:lstStyle/>
          <a:p>
            <a:pPr rtl="0"/>
            <a:fld id="{BD2C42C0-8D89-43E8-8A90-EC018D3752DA}" type="datetime1">
              <a:rPr lang="es-ES" noProof="1" dirty="0" smtClean="0"/>
              <a:t>09/10/2020</a:t>
            </a:fld>
            <a:endParaRPr lang="es-ES" noProof="1"/>
          </a:p>
        </p:txBody>
      </p:sp>
      <p:sp>
        <p:nvSpPr>
          <p:cNvPr id="8" name="Marcador de pie de página 7"/>
          <p:cNvSpPr>
            <a:spLocks noGrp="1"/>
          </p:cNvSpPr>
          <p:nvPr>
            <p:ph type="ftr" sz="quarter" idx="11"/>
          </p:nvPr>
        </p:nvSpPr>
        <p:spPr/>
        <p:txBody>
          <a:bodyPr rtlCol="0"/>
          <a:lstStyle/>
          <a:p>
            <a:pPr rtl="0"/>
            <a:endParaRPr lang="es-ES" noProof="1"/>
          </a:p>
        </p:txBody>
      </p:sp>
      <p:sp>
        <p:nvSpPr>
          <p:cNvPr id="9" name="Marcador de número de diapositiva 8"/>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11" name="Rectángulo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
        <p:nvSpPr>
          <p:cNvPr id="2" name="Títu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es-ES" noProof="1" smtClean="0"/>
              <a:t>Haga clic para modificar el estilo de título del patrón</a:t>
            </a:r>
            <a:endParaRPr lang="es-ES" noProof="1"/>
          </a:p>
        </p:txBody>
      </p:sp>
      <p:sp>
        <p:nvSpPr>
          <p:cNvPr id="3" name="Marcador de fecha 2"/>
          <p:cNvSpPr>
            <a:spLocks noGrp="1"/>
          </p:cNvSpPr>
          <p:nvPr>
            <p:ph type="dt" sz="half" idx="10"/>
          </p:nvPr>
        </p:nvSpPr>
        <p:spPr/>
        <p:txBody>
          <a:bodyPr rtlCol="0"/>
          <a:lstStyle/>
          <a:p>
            <a:pPr rtl="0"/>
            <a:fld id="{EC475C31-FC73-4838-834A-2432B97D33D8}" type="datetime1">
              <a:rPr lang="es-ES" noProof="1" dirty="0" smtClean="0"/>
              <a:t>09/10/2020</a:t>
            </a:fld>
            <a:endParaRPr lang="es-ES" noProof="1"/>
          </a:p>
        </p:txBody>
      </p:sp>
      <p:sp>
        <p:nvSpPr>
          <p:cNvPr id="4" name="Marcador de pie de página 3"/>
          <p:cNvSpPr>
            <a:spLocks noGrp="1"/>
          </p:cNvSpPr>
          <p:nvPr>
            <p:ph type="ftr" sz="quarter" idx="11"/>
          </p:nvPr>
        </p:nvSpPr>
        <p:spPr/>
        <p:txBody>
          <a:bodyPr rtlCol="0"/>
          <a:lstStyle/>
          <a:p>
            <a:pPr rtl="0"/>
            <a:endParaRPr lang="es-ES" noProof="1"/>
          </a:p>
        </p:txBody>
      </p:sp>
      <p:sp>
        <p:nvSpPr>
          <p:cNvPr id="5" name="Marcador de posición de número de diapositiva 4"/>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
        <p:nvSpPr>
          <p:cNvPr id="7" name="Rectángulo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1"/>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BAC76B26-DDFA-49B3-B4FA-493FD33974AF}" type="datetime1">
              <a:rPr lang="es-ES" noProof="1" dirty="0" smtClean="0"/>
              <a:t>09/10/2020</a:t>
            </a:fld>
            <a:endParaRPr lang="es-ES" noProof="1"/>
          </a:p>
        </p:txBody>
      </p:sp>
      <p:sp>
        <p:nvSpPr>
          <p:cNvPr id="3" name="Marcador de pie de página 2"/>
          <p:cNvSpPr>
            <a:spLocks noGrp="1"/>
          </p:cNvSpPr>
          <p:nvPr>
            <p:ph type="ftr" sz="quarter" idx="11"/>
          </p:nvPr>
        </p:nvSpPr>
        <p:spPr/>
        <p:txBody>
          <a:bodyPr rtlCol="0"/>
          <a:lstStyle/>
          <a:p>
            <a:pPr rtl="0"/>
            <a:endParaRPr lang="es-ES" noProof="1"/>
          </a:p>
        </p:txBody>
      </p:sp>
      <p:sp>
        <p:nvSpPr>
          <p:cNvPr id="4" name="Marcador de número de diapositiva 3"/>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rtlCol="0" anchor="b"/>
          <a:lstStyle>
            <a:lvl1pPr>
              <a:defRPr sz="3200"/>
            </a:lvl1pPr>
          </a:lstStyle>
          <a:p>
            <a:pPr rtl="0"/>
            <a:r>
              <a:rPr lang="es-ES" noProof="1" smtClean="0"/>
              <a:t>Haga clic para modificar el estilo de título del patrón</a:t>
            </a:r>
            <a:endParaRPr lang="es-ES" noProof="1"/>
          </a:p>
        </p:txBody>
      </p:sp>
      <p:sp>
        <p:nvSpPr>
          <p:cNvPr id="3" name="Marcador de posición de contenido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es-ES" noProof="1" smtClean="0"/>
              <a:t>Haga clic para modificar el estilo de texto del patrón</a:t>
            </a:r>
          </a:p>
          <a:p>
            <a:pPr marL="0" lvl="1" indent="0" rtl="0">
              <a:lnSpc>
                <a:spcPct val="150000"/>
              </a:lnSpc>
              <a:spcAft>
                <a:spcPts val="1200"/>
              </a:spcAft>
              <a:buNone/>
            </a:pPr>
            <a:r>
              <a:rPr lang="es-ES" noProof="1" smtClean="0"/>
              <a:t>Segundo nivel</a:t>
            </a:r>
          </a:p>
          <a:p>
            <a:pPr marL="0" lvl="2" indent="0" rtl="0">
              <a:lnSpc>
                <a:spcPct val="150000"/>
              </a:lnSpc>
              <a:spcAft>
                <a:spcPts val="1200"/>
              </a:spcAft>
              <a:buNone/>
            </a:pPr>
            <a:r>
              <a:rPr lang="es-ES" noProof="1" smtClean="0"/>
              <a:t>Tercer nivel</a:t>
            </a:r>
          </a:p>
          <a:p>
            <a:pPr marL="0" lvl="3" indent="0" rtl="0">
              <a:lnSpc>
                <a:spcPct val="150000"/>
              </a:lnSpc>
              <a:spcAft>
                <a:spcPts val="1200"/>
              </a:spcAft>
              <a:buNone/>
            </a:pPr>
            <a:r>
              <a:rPr lang="es-ES" noProof="1" smtClean="0"/>
              <a:t>Cuarto nivel</a:t>
            </a:r>
          </a:p>
          <a:p>
            <a:pPr marL="0" lvl="4" indent="0" rtl="0">
              <a:lnSpc>
                <a:spcPct val="150000"/>
              </a:lnSpc>
              <a:spcAft>
                <a:spcPts val="1200"/>
              </a:spcAft>
              <a:buNone/>
            </a:pPr>
            <a:r>
              <a:rPr lang="es-ES" noProof="1" smtClean="0"/>
              <a:t>Quinto nivel</a:t>
            </a:r>
            <a:endParaRPr lang="es-ES" noProof="1"/>
          </a:p>
        </p:txBody>
      </p:sp>
      <p:sp>
        <p:nvSpPr>
          <p:cNvPr id="4" name="Marcador de posición de texto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1" smtClean="0"/>
              <a:t>Haga clic para modificar el estilo de texto del patrón</a:t>
            </a:r>
          </a:p>
        </p:txBody>
      </p:sp>
      <p:sp>
        <p:nvSpPr>
          <p:cNvPr id="5" name="Marcador de fecha 4"/>
          <p:cNvSpPr>
            <a:spLocks noGrp="1"/>
          </p:cNvSpPr>
          <p:nvPr>
            <p:ph type="dt" sz="half" idx="10"/>
          </p:nvPr>
        </p:nvSpPr>
        <p:spPr/>
        <p:txBody>
          <a:bodyPr rtlCol="0"/>
          <a:lstStyle/>
          <a:p>
            <a:pPr rtl="0"/>
            <a:fld id="{6C534EF3-5C08-4673-B371-47F80F0E89D6}" type="datetime1">
              <a:rPr lang="es-ES" noProof="1" dirty="0" smtClean="0"/>
              <a:t>09/10/2020</a:t>
            </a:fld>
            <a:endParaRPr lang="es-ES" noProof="1"/>
          </a:p>
        </p:txBody>
      </p:sp>
      <p:sp>
        <p:nvSpPr>
          <p:cNvPr id="6" name="Marcador de pie de página 5"/>
          <p:cNvSpPr>
            <a:spLocks noGrp="1"/>
          </p:cNvSpPr>
          <p:nvPr>
            <p:ph type="ftr" sz="quarter" idx="11"/>
          </p:nvPr>
        </p:nvSpPr>
        <p:spPr/>
        <p:txBody>
          <a:bodyPr rtlCol="0"/>
          <a:lstStyle/>
          <a:p>
            <a:pPr rtl="0"/>
            <a:endParaRPr lang="es-ES" noProof="1"/>
          </a:p>
        </p:txBody>
      </p:sp>
      <p:sp>
        <p:nvSpPr>
          <p:cNvPr id="7" name="Marcador de posición de número de diapositiva 6"/>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rtlCol="0" anchor="b"/>
          <a:lstStyle>
            <a:lvl1pPr>
              <a:defRPr sz="3200"/>
            </a:lvl1pPr>
          </a:lstStyle>
          <a:p>
            <a:pPr rtl="0"/>
            <a:r>
              <a:rPr lang="es-ES" noProof="1" smtClean="0"/>
              <a:t>Haga clic para modificar el estilo de título del patrón</a:t>
            </a:r>
            <a:endParaRPr lang="es-ES" noProof="1"/>
          </a:p>
        </p:txBody>
      </p:sp>
      <p:sp>
        <p:nvSpPr>
          <p:cNvPr id="3" name="Marcador de posición de imagen 2"/>
          <p:cNvSpPr>
            <a:spLocks noGrp="1"/>
          </p:cNvSpPr>
          <p:nvPr>
            <p:ph type="pic" idx="1"/>
          </p:nvPr>
        </p:nvSpPr>
        <p:spPr>
          <a:xfrm>
            <a:off x="5183188" y="987427"/>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1" smtClean="0"/>
              <a:t>Haga clic en el icono para agregar una imagen</a:t>
            </a:r>
            <a:endParaRPr lang="es-ES" noProof="1"/>
          </a:p>
        </p:txBody>
      </p:sp>
      <p:sp>
        <p:nvSpPr>
          <p:cNvPr id="4" name="Marcador de posición de texto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1" smtClean="0"/>
              <a:t>Haga clic para modificar el estilo de texto del patrón</a:t>
            </a:r>
          </a:p>
        </p:txBody>
      </p:sp>
      <p:sp>
        <p:nvSpPr>
          <p:cNvPr id="5" name="Marcador de fecha 4"/>
          <p:cNvSpPr>
            <a:spLocks noGrp="1"/>
          </p:cNvSpPr>
          <p:nvPr>
            <p:ph type="dt" sz="half" idx="10"/>
          </p:nvPr>
        </p:nvSpPr>
        <p:spPr/>
        <p:txBody>
          <a:bodyPr rtlCol="0"/>
          <a:lstStyle/>
          <a:p>
            <a:pPr rtl="0"/>
            <a:fld id="{19D7F31E-B0A6-495B-BC80-9E784E4A7C46}" type="datetime1">
              <a:rPr lang="es-ES" noProof="1" dirty="0" smtClean="0"/>
              <a:t>09/10/2020</a:t>
            </a:fld>
            <a:endParaRPr lang="es-ES" noProof="1"/>
          </a:p>
        </p:txBody>
      </p:sp>
      <p:sp>
        <p:nvSpPr>
          <p:cNvPr id="6" name="Marcador de pie de página 5"/>
          <p:cNvSpPr>
            <a:spLocks noGrp="1"/>
          </p:cNvSpPr>
          <p:nvPr>
            <p:ph type="ftr" sz="quarter" idx="11"/>
          </p:nvPr>
        </p:nvSpPr>
        <p:spPr/>
        <p:txBody>
          <a:bodyPr rtlCol="0"/>
          <a:lstStyle/>
          <a:p>
            <a:pPr rtl="0"/>
            <a:endParaRPr lang="es-ES" noProof="1"/>
          </a:p>
        </p:txBody>
      </p:sp>
      <p:sp>
        <p:nvSpPr>
          <p:cNvPr id="7" name="Marcador de posición de número de diapositiva 6"/>
          <p:cNvSpPr>
            <a:spLocks noGrp="1"/>
          </p:cNvSpPr>
          <p:nvPr>
            <p:ph type="sldNum" sz="quarter" idx="12"/>
          </p:nvPr>
        </p:nvSpPr>
        <p:spPr/>
        <p:txBody>
          <a:bodyPr rtlCol="0"/>
          <a:lstStyle/>
          <a:p>
            <a:pPr rtl="0"/>
            <a:fld id="{9860EDB8-5305-433F-BE41-D7A86D811DB3}" type="slidenum">
              <a:rPr lang="es-ES" noProof="1" dirty="0" smtClean="0"/>
              <a:t>‹Nº›</a:t>
            </a:fld>
            <a:endParaRPr lang="es-ES" noProof="1"/>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pPr rtl="0"/>
            <a:r>
              <a:rPr lang="es-ES" noProof="1"/>
              <a:t>Haga clic para modificar el estilo de título del patrón</a:t>
            </a:r>
          </a:p>
        </p:txBody>
      </p:sp>
      <p:sp>
        <p:nvSpPr>
          <p:cNvPr id="3" name="Marcador de posición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1"/>
              <a:t>Haga clic para modificar los estilos de texto del patrón</a:t>
            </a:r>
          </a:p>
          <a:p>
            <a:pPr lvl="1" rtl="0"/>
            <a:r>
              <a:rPr lang="es-ES" noProof="1"/>
              <a:t>Segundo nivel</a:t>
            </a:r>
          </a:p>
          <a:p>
            <a:pPr lvl="2" rtl="0"/>
            <a:r>
              <a:rPr lang="es-ES" noProof="1"/>
              <a:t>Tercer nivel</a:t>
            </a:r>
          </a:p>
          <a:p>
            <a:pPr lvl="3" rtl="0"/>
            <a:r>
              <a:rPr lang="es-ES" noProof="1"/>
              <a:t>Cuarto nivel</a:t>
            </a:r>
          </a:p>
          <a:p>
            <a:pPr lvl="4" rtl="0"/>
            <a:r>
              <a:rPr lang="es-ES" noProof="1"/>
              <a:t>Quinto nivel</a:t>
            </a:r>
          </a:p>
        </p:txBody>
      </p:sp>
      <p:sp>
        <p:nvSpPr>
          <p:cNvPr id="4" name="Marcador de fecha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FC8FE33D-BB6E-404D-8208-4B89D9301B41}" type="datetime1">
              <a:rPr lang="es-ES" noProof="1" smtClean="0"/>
              <a:t>09/10/2020</a:t>
            </a:fld>
            <a:endParaRPr lang="es-ES" noProof="1"/>
          </a:p>
        </p:txBody>
      </p:sp>
      <p:sp>
        <p:nvSpPr>
          <p:cNvPr id="5" name="Marcador de pie de página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1"/>
          </a:p>
        </p:txBody>
      </p:sp>
      <p:sp>
        <p:nvSpPr>
          <p:cNvPr id="6" name="Marcador de posición de número de diapositiva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860EDB8-5305-433F-BE41-D7A86D811DB3}" type="slidenum">
              <a:rPr lang="es-ES" noProof="1" dirty="0" smtClean="0"/>
              <a:t>‹Nº›</a:t>
            </a:fld>
            <a:endParaRPr lang="es-ES" noProof="1"/>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hyperlink" Target="http://www.mnp.gov.py/index.php/repository/informes-de-monitoreo-y-seguimiento/penitenciarias/func-startdown/34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hyperlink" Target="http://www.mnp.gov.py/index.php/repository/informes-de-monitoreo-y-seguimiento/penitenciarias/func-startdown/34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pt.ch/es/resources/publications/como-hacer-recomendaciones-efectivas?cat=1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38200" y="2061006"/>
            <a:ext cx="11049000" cy="2387600"/>
          </a:xfrm>
        </p:spPr>
        <p:txBody>
          <a:bodyPr rtlCol="0">
            <a:normAutofit fontScale="90000"/>
          </a:bodyPr>
          <a:lstStyle/>
          <a:p>
            <a:pPr rtl="0"/>
            <a:r>
              <a:rPr lang="es-ES" noProof="1" smtClean="0"/>
              <a:t>Los Mecanismos Nacionales de Prevención de la Tortura y las visitas carcelarias</a:t>
            </a:r>
            <a:endParaRPr lang="es-ES" noProof="1"/>
          </a:p>
        </p:txBody>
      </p:sp>
      <p:sp>
        <p:nvSpPr>
          <p:cNvPr id="3" name="Subtítulo 2"/>
          <p:cNvSpPr>
            <a:spLocks noGrp="1"/>
          </p:cNvSpPr>
          <p:nvPr>
            <p:ph type="subTitle" idx="1"/>
          </p:nvPr>
        </p:nvSpPr>
        <p:spPr>
          <a:xfrm>
            <a:off x="2468219" y="5023795"/>
            <a:ext cx="9418981" cy="1137793"/>
          </a:xfrm>
        </p:spPr>
        <p:txBody>
          <a:bodyPr rtlCol="0">
            <a:normAutofit fontScale="85000" lnSpcReduction="10000"/>
          </a:bodyPr>
          <a:lstStyle/>
          <a:p>
            <a:pPr algn="r"/>
            <a:r>
              <a:rPr lang="es-ES" noProof="1"/>
              <a:t>Módulo </a:t>
            </a:r>
            <a:r>
              <a:rPr lang="es-ES" noProof="1"/>
              <a:t>5.1 </a:t>
            </a:r>
            <a:r>
              <a:rPr lang="es-ES" noProof="1" smtClean="0"/>
              <a:t>| Estándares </a:t>
            </a:r>
            <a:r>
              <a:rPr lang="es-ES" noProof="1"/>
              <a:t>de Derechos Humanos y Sistemas Carcelarios</a:t>
            </a:r>
          </a:p>
          <a:p>
            <a:pPr algn="r" rtl="0"/>
            <a:r>
              <a:rPr lang="es-ES" sz="1900" noProof="1" smtClean="0"/>
              <a:t>Ana Juanche Molina |  10 de octubre de 2020</a:t>
            </a:r>
            <a:endParaRPr lang="es-ES" sz="1900" noProof="1"/>
          </a:p>
        </p:txBody>
      </p:sp>
      <p:pic>
        <p:nvPicPr>
          <p:cNvPr id="1026" name="Picture 2" descr="Pensamiento Penal Chile (En casa🏠) (@pensapenalchile) | Twit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7243" y="348023"/>
            <a:ext cx="1747463" cy="174746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4"/>
          <a:stretch>
            <a:fillRect/>
          </a:stretch>
        </p:blipFill>
        <p:spPr>
          <a:xfrm>
            <a:off x="10008911" y="348024"/>
            <a:ext cx="1878289" cy="1747463"/>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89213" y="0"/>
            <a:ext cx="8178118" cy="2223254"/>
          </a:xfrm>
          <a:prstGeom prst="rect">
            <a:avLst/>
          </a:prstGeom>
        </p:spPr>
      </p:pic>
      <p:pic>
        <p:nvPicPr>
          <p:cNvPr id="3" name="Imagen 2"/>
          <p:cNvPicPr>
            <a:picLocks noChangeAspect="1"/>
          </p:cNvPicPr>
          <p:nvPr/>
        </p:nvPicPr>
        <p:blipFill>
          <a:blip r:embed="rId3"/>
          <a:stretch>
            <a:fillRect/>
          </a:stretch>
        </p:blipFill>
        <p:spPr>
          <a:xfrm>
            <a:off x="1223232" y="2140036"/>
            <a:ext cx="9827421" cy="4532485"/>
          </a:xfrm>
          <a:prstGeom prst="rect">
            <a:avLst/>
          </a:prstGeom>
        </p:spPr>
      </p:pic>
    </p:spTree>
    <p:extLst>
      <p:ext uri="{BB962C8B-B14F-4D97-AF65-F5344CB8AC3E}">
        <p14:creationId xmlns:p14="http://schemas.microsoft.com/office/powerpoint/2010/main" val="161065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41542" y="492422"/>
            <a:ext cx="9718631" cy="2379328"/>
          </a:xfrm>
          <a:prstGeom prst="rect">
            <a:avLst/>
          </a:prstGeom>
        </p:spPr>
      </p:pic>
      <p:pic>
        <p:nvPicPr>
          <p:cNvPr id="3" name="Imagen 2"/>
          <p:cNvPicPr>
            <a:picLocks noChangeAspect="1"/>
          </p:cNvPicPr>
          <p:nvPr/>
        </p:nvPicPr>
        <p:blipFill>
          <a:blip r:embed="rId3"/>
          <a:stretch>
            <a:fillRect/>
          </a:stretch>
        </p:blipFill>
        <p:spPr>
          <a:xfrm>
            <a:off x="1141542" y="2712019"/>
            <a:ext cx="9936212" cy="2225531"/>
          </a:xfrm>
          <a:prstGeom prst="rect">
            <a:avLst/>
          </a:prstGeom>
        </p:spPr>
      </p:pic>
      <p:sp>
        <p:nvSpPr>
          <p:cNvPr id="4" name="Rectángulo 3"/>
          <p:cNvSpPr/>
          <p:nvPr/>
        </p:nvSpPr>
        <p:spPr>
          <a:xfrm>
            <a:off x="998561" y="5091347"/>
            <a:ext cx="10222173" cy="1538883"/>
          </a:xfrm>
          <a:prstGeom prst="rect">
            <a:avLst/>
          </a:prstGeom>
        </p:spPr>
        <p:txBody>
          <a:bodyPr wrap="square">
            <a:spAutoFit/>
          </a:bodyPr>
          <a:lstStyle/>
          <a:p>
            <a:r>
              <a:rPr lang="es-ES" dirty="0" smtClean="0">
                <a:solidFill>
                  <a:srgbClr val="555555"/>
                </a:solidFill>
                <a:latin typeface="Gudea"/>
              </a:rPr>
              <a:t>“El </a:t>
            </a:r>
            <a:r>
              <a:rPr lang="es-ES" dirty="0">
                <a:solidFill>
                  <a:srgbClr val="555555"/>
                </a:solidFill>
                <a:latin typeface="Gudea"/>
              </a:rPr>
              <a:t>material fue remitido a la Presidencia de la República, Ministerio de Justicia, Dirección de Adultos Mayores del Ministerio de Salud Pública, Policía Nacional, Ministerio de la Niñez y la Adolescencia y a la dirección de la Prisión Militar de Viñas </a:t>
            </a:r>
            <a:r>
              <a:rPr lang="es-ES" dirty="0" err="1">
                <a:solidFill>
                  <a:srgbClr val="555555"/>
                </a:solidFill>
                <a:latin typeface="Gudea"/>
              </a:rPr>
              <a:t>Cué</a:t>
            </a:r>
            <a:r>
              <a:rPr lang="es-ES" sz="1100" dirty="0" smtClean="0">
                <a:solidFill>
                  <a:srgbClr val="555555"/>
                </a:solidFill>
                <a:latin typeface="Gudea"/>
              </a:rPr>
              <a:t>.</a:t>
            </a:r>
            <a:r>
              <a:rPr lang="es-ES" dirty="0" smtClean="0">
                <a:solidFill>
                  <a:srgbClr val="555555"/>
                </a:solidFill>
                <a:latin typeface="Gudea"/>
              </a:rPr>
              <a:t>”</a:t>
            </a:r>
            <a:r>
              <a:rPr lang="es-ES" sz="1100" dirty="0" smtClean="0">
                <a:solidFill>
                  <a:srgbClr val="555555"/>
                </a:solidFill>
                <a:latin typeface="Gudea"/>
              </a:rPr>
              <a:t> </a:t>
            </a:r>
            <a:r>
              <a:rPr lang="es-ES" sz="1100" dirty="0">
                <a:solidFill>
                  <a:srgbClr val="555555"/>
                </a:solidFill>
                <a:latin typeface="Gudea"/>
              </a:rPr>
              <a:t>(Fuente: http://www.mnp.gov.py/index.php/investigacion-social/2015-08-23-04-10-11/Documentos-de-trabajo/Pautas-b%C3%A1sicas-para-la-mitigaci%C3%B3n-del-riesgo-de-propagaci%C3%B3n-del-coronavirus-en-relaci%C3%B3n-a-las-poblaciones-en-situaci%C3%B3n-de-encierro-en-el-territorio-nacional</a:t>
            </a:r>
            <a:r>
              <a:rPr lang="es-ES" sz="1100" dirty="0" smtClean="0">
                <a:solidFill>
                  <a:srgbClr val="555555"/>
                </a:solidFill>
                <a:latin typeface="Gudea"/>
              </a:rPr>
              <a:t>/ )</a:t>
            </a:r>
            <a:endParaRPr lang="es-ES" sz="1100" dirty="0">
              <a:solidFill>
                <a:srgbClr val="555555"/>
              </a:solidFill>
              <a:latin typeface="Gudea"/>
            </a:endParaRPr>
          </a:p>
          <a:p>
            <a:endParaRPr lang="es-ES" b="0" i="0" dirty="0">
              <a:solidFill>
                <a:srgbClr val="555555"/>
              </a:solidFill>
              <a:effectLst/>
              <a:latin typeface="Gudea"/>
            </a:endParaRPr>
          </a:p>
        </p:txBody>
      </p:sp>
    </p:spTree>
    <p:extLst>
      <p:ext uri="{BB962C8B-B14F-4D97-AF65-F5344CB8AC3E}">
        <p14:creationId xmlns:p14="http://schemas.microsoft.com/office/powerpoint/2010/main" val="115686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1" y="1825625"/>
            <a:ext cx="10762396" cy="3578888"/>
          </a:xfrm>
        </p:spPr>
        <p:txBody>
          <a:bodyPr>
            <a:normAutofit lnSpcReduction="10000"/>
          </a:bodyPr>
          <a:lstStyle/>
          <a:p>
            <a:r>
              <a:rPr lang="es-ES" b="1" dirty="0" smtClean="0"/>
              <a:t>“Sobre </a:t>
            </a:r>
            <a:r>
              <a:rPr lang="es-ES" b="1" dirty="0"/>
              <a:t>la Penitenciaría Nacional de </a:t>
            </a:r>
            <a:r>
              <a:rPr lang="es-ES" b="1" dirty="0" err="1"/>
              <a:t>Tacumbú</a:t>
            </a:r>
            <a:endParaRPr lang="es-ES" dirty="0"/>
          </a:p>
          <a:p>
            <a:r>
              <a:rPr lang="es-ES" sz="2200" dirty="0"/>
              <a:t>De manera particular y habiendo observado que en la Penitenciaría Nacional de </a:t>
            </a:r>
            <a:r>
              <a:rPr lang="es-ES" sz="2200" dirty="0" err="1"/>
              <a:t>Tacumbú</a:t>
            </a:r>
            <a:r>
              <a:rPr lang="es-ES" sz="2200" dirty="0"/>
              <a:t> existen espacios recién reacondicionados para ser habitados, y existiendo un número alarmante entre los denominados '</a:t>
            </a:r>
            <a:r>
              <a:rPr lang="es-ES" sz="2200" dirty="0" err="1"/>
              <a:t>pasilleros</a:t>
            </a:r>
            <a:r>
              <a:rPr lang="es-ES" sz="2200" dirty="0"/>
              <a:t>', el MNP recomienda al Ministerio de Justicia proceder al traslado inmediato de personas privadas de libertad a esos sitios que ya se encuentran disponibles</a:t>
            </a:r>
            <a:r>
              <a:rPr lang="es-ES" sz="2200" dirty="0" smtClean="0"/>
              <a:t>.”</a:t>
            </a:r>
            <a:r>
              <a:rPr lang="es-ES" dirty="0"/>
              <a:t> </a:t>
            </a:r>
            <a:r>
              <a:rPr lang="es-ES" sz="1200" dirty="0"/>
              <a:t>(Fuente: http://www.mnp.gov.py/index.php/investigacion-social/2015-08-23-04-10-11/Documentos-de-trabajo/Pautas-b%C3%A1sicas-para-la-mitigaci%C3%B3n-del-riesgo-de-propagaci%C3%B3n-del-coronavirus-en-relaci%C3%B3n-a-las-poblaciones-en-situaci%C3%B3n-de-encierro-en-el-territorio-nacional</a:t>
            </a:r>
            <a:r>
              <a:rPr lang="es-ES" sz="1200" dirty="0" smtClean="0"/>
              <a:t>/ )</a:t>
            </a:r>
            <a:endParaRPr lang="es-ES" sz="1200" dirty="0"/>
          </a:p>
        </p:txBody>
      </p:sp>
    </p:spTree>
    <p:extLst>
      <p:ext uri="{BB962C8B-B14F-4D97-AF65-F5344CB8AC3E}">
        <p14:creationId xmlns:p14="http://schemas.microsoft.com/office/powerpoint/2010/main" val="224788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73896" y="1296539"/>
            <a:ext cx="9380791" cy="4306668"/>
          </a:xfrm>
          <a:prstGeom prst="rect">
            <a:avLst/>
          </a:prstGeom>
        </p:spPr>
      </p:pic>
      <p:pic>
        <p:nvPicPr>
          <p:cNvPr id="3" name="Imagen 2"/>
          <p:cNvPicPr>
            <a:picLocks noChangeAspect="1"/>
          </p:cNvPicPr>
          <p:nvPr/>
        </p:nvPicPr>
        <p:blipFill>
          <a:blip r:embed="rId3"/>
          <a:stretch>
            <a:fillRect/>
          </a:stretch>
        </p:blipFill>
        <p:spPr>
          <a:xfrm>
            <a:off x="1803779" y="288593"/>
            <a:ext cx="6400800" cy="876300"/>
          </a:xfrm>
          <a:prstGeom prst="rect">
            <a:avLst/>
          </a:prstGeom>
        </p:spPr>
      </p:pic>
      <p:sp>
        <p:nvSpPr>
          <p:cNvPr id="4" name="CuadroTexto 3"/>
          <p:cNvSpPr txBox="1"/>
          <p:nvPr/>
        </p:nvSpPr>
        <p:spPr>
          <a:xfrm>
            <a:off x="1803779" y="5603207"/>
            <a:ext cx="8693624" cy="600164"/>
          </a:xfrm>
          <a:prstGeom prst="rect">
            <a:avLst/>
          </a:prstGeom>
          <a:noFill/>
        </p:spPr>
        <p:txBody>
          <a:bodyPr wrap="square" rtlCol="0">
            <a:spAutoFit/>
          </a:bodyPr>
          <a:lstStyle/>
          <a:p>
            <a:r>
              <a:rPr lang="es-UY" sz="1100" dirty="0" smtClean="0"/>
              <a:t>Fuente: Mecanismo Nacional de Prevención de Paraguay. Informe de la Visita a la </a:t>
            </a:r>
            <a:r>
              <a:rPr lang="es-ES" sz="1100" dirty="0" smtClean="0"/>
              <a:t>Penitenciaría </a:t>
            </a:r>
            <a:r>
              <a:rPr lang="es-ES" sz="1100" dirty="0"/>
              <a:t>Nacional de Pedro Juan Caballero - Pabellón de </a:t>
            </a:r>
            <a:r>
              <a:rPr lang="es-ES" sz="1100" dirty="0" smtClean="0"/>
              <a:t>Mujeres; 20/12/19. </a:t>
            </a:r>
            <a:r>
              <a:rPr lang="es-ES" sz="1100" dirty="0"/>
              <a:t>Disponible en: </a:t>
            </a:r>
            <a:r>
              <a:rPr lang="es-ES" sz="1100" dirty="0">
                <a:hlinkClick r:id="rId4"/>
              </a:rPr>
              <a:t>http://www.mnp.gov.py/index.php/repository/informes-de-monitoreo-y-seguimiento/penitenciarias/func-startdown/341</a:t>
            </a:r>
            <a:r>
              <a:rPr lang="es-ES" sz="1100" dirty="0" smtClean="0">
                <a:hlinkClick r:id="rId4"/>
              </a:rPr>
              <a:t>/</a:t>
            </a:r>
            <a:r>
              <a:rPr lang="es-ES" sz="1100" dirty="0" smtClean="0"/>
              <a:t> </a:t>
            </a:r>
            <a:endParaRPr lang="es-UY" sz="1100" dirty="0"/>
          </a:p>
        </p:txBody>
      </p:sp>
    </p:spTree>
    <p:extLst>
      <p:ext uri="{BB962C8B-B14F-4D97-AF65-F5344CB8AC3E}">
        <p14:creationId xmlns:p14="http://schemas.microsoft.com/office/powerpoint/2010/main" val="418150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92072" y="1533866"/>
            <a:ext cx="8615890" cy="3160964"/>
          </a:xfrm>
          <a:prstGeom prst="rect">
            <a:avLst/>
          </a:prstGeom>
        </p:spPr>
      </p:pic>
      <p:pic>
        <p:nvPicPr>
          <p:cNvPr id="3" name="Imagen 2"/>
          <p:cNvPicPr>
            <a:picLocks noChangeAspect="1"/>
          </p:cNvPicPr>
          <p:nvPr/>
        </p:nvPicPr>
        <p:blipFill>
          <a:blip r:embed="rId3"/>
          <a:stretch>
            <a:fillRect/>
          </a:stretch>
        </p:blipFill>
        <p:spPr>
          <a:xfrm>
            <a:off x="1228300" y="723188"/>
            <a:ext cx="2920621" cy="552157"/>
          </a:xfrm>
          <a:prstGeom prst="rect">
            <a:avLst/>
          </a:prstGeom>
        </p:spPr>
      </p:pic>
      <p:sp>
        <p:nvSpPr>
          <p:cNvPr id="4" name="CuadroTexto 3"/>
          <p:cNvSpPr txBox="1"/>
          <p:nvPr/>
        </p:nvSpPr>
        <p:spPr>
          <a:xfrm>
            <a:off x="1392072" y="5103477"/>
            <a:ext cx="8693624" cy="600164"/>
          </a:xfrm>
          <a:prstGeom prst="rect">
            <a:avLst/>
          </a:prstGeom>
          <a:noFill/>
        </p:spPr>
        <p:txBody>
          <a:bodyPr wrap="square" rtlCol="0">
            <a:spAutoFit/>
          </a:bodyPr>
          <a:lstStyle/>
          <a:p>
            <a:r>
              <a:rPr lang="es-UY" sz="1100" dirty="0" smtClean="0"/>
              <a:t>Fuente: Mecanismo Nacional de Prevención de Paraguay. Informe de la Visita a la </a:t>
            </a:r>
            <a:r>
              <a:rPr lang="es-ES" sz="1100" dirty="0" smtClean="0"/>
              <a:t>Penitenciaría </a:t>
            </a:r>
            <a:r>
              <a:rPr lang="es-ES" sz="1100" dirty="0"/>
              <a:t>Nacional de Pedro Juan Caballero - Pabellón de </a:t>
            </a:r>
            <a:r>
              <a:rPr lang="es-ES" sz="1100" dirty="0" smtClean="0"/>
              <a:t>Mujeres; 20/12/19. </a:t>
            </a:r>
            <a:r>
              <a:rPr lang="es-ES" sz="1100" dirty="0"/>
              <a:t>Disponible en: </a:t>
            </a:r>
            <a:r>
              <a:rPr lang="es-ES" sz="1100" dirty="0">
                <a:hlinkClick r:id="rId4"/>
              </a:rPr>
              <a:t>http://www.mnp.gov.py/index.php/repository/informes-de-monitoreo-y-seguimiento/penitenciarias/func-startdown/341</a:t>
            </a:r>
            <a:r>
              <a:rPr lang="es-ES" sz="1100" dirty="0" smtClean="0">
                <a:hlinkClick r:id="rId4"/>
              </a:rPr>
              <a:t>/</a:t>
            </a:r>
            <a:r>
              <a:rPr lang="es-ES" sz="1100" dirty="0" smtClean="0"/>
              <a:t> </a:t>
            </a:r>
            <a:endParaRPr lang="es-UY" sz="1100" dirty="0"/>
          </a:p>
        </p:txBody>
      </p:sp>
    </p:spTree>
    <p:extLst>
      <p:ext uri="{BB962C8B-B14F-4D97-AF65-F5344CB8AC3E}">
        <p14:creationId xmlns:p14="http://schemas.microsoft.com/office/powerpoint/2010/main" val="1328714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56346" y="2838735"/>
            <a:ext cx="6987654" cy="584775"/>
          </a:xfrm>
          <a:prstGeom prst="rect">
            <a:avLst/>
          </a:prstGeom>
          <a:noFill/>
        </p:spPr>
        <p:txBody>
          <a:bodyPr wrap="square" rtlCol="0">
            <a:spAutoFit/>
          </a:bodyPr>
          <a:lstStyle/>
          <a:p>
            <a:pPr algn="ctr"/>
            <a:r>
              <a:rPr lang="es-UY" sz="3200" dirty="0" smtClean="0">
                <a:solidFill>
                  <a:schemeClr val="bg1">
                    <a:lumMod val="50000"/>
                  </a:schemeClr>
                </a:solidFill>
              </a:rPr>
              <a:t>Muchas gracias.</a:t>
            </a:r>
            <a:endParaRPr lang="es-UY" sz="3200" dirty="0">
              <a:solidFill>
                <a:schemeClr val="bg1">
                  <a:lumMod val="50000"/>
                </a:schemeClr>
              </a:solidFill>
            </a:endParaRPr>
          </a:p>
        </p:txBody>
      </p:sp>
    </p:spTree>
    <p:extLst>
      <p:ext uri="{BB962C8B-B14F-4D97-AF65-F5344CB8AC3E}">
        <p14:creationId xmlns:p14="http://schemas.microsoft.com/office/powerpoint/2010/main" val="3458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Los Mecanismos Nacionales de Prevención y sus Recomendaciones según el OPCAT</a:t>
            </a:r>
            <a:endParaRPr lang="es-UY" dirty="0"/>
          </a:p>
        </p:txBody>
      </p:sp>
      <p:sp>
        <p:nvSpPr>
          <p:cNvPr id="3" name="Marcador de contenido 2"/>
          <p:cNvSpPr>
            <a:spLocks noGrp="1"/>
          </p:cNvSpPr>
          <p:nvPr>
            <p:ph idx="1"/>
          </p:nvPr>
        </p:nvSpPr>
        <p:spPr>
          <a:xfrm>
            <a:off x="838201" y="1566317"/>
            <a:ext cx="10515600" cy="4930018"/>
          </a:xfrm>
        </p:spPr>
        <p:txBody>
          <a:bodyPr>
            <a:normAutofit fontScale="25000" lnSpcReduction="20000"/>
          </a:bodyPr>
          <a:lstStyle/>
          <a:p>
            <a:pPr marL="285750" indent="-285750" algn="just">
              <a:buClr>
                <a:srgbClr val="DD462F"/>
              </a:buClr>
              <a:buFont typeface="Wingdings" panose="05000000000000000000" pitchFamily="2" charset="2"/>
              <a:buChar char="§"/>
            </a:pPr>
            <a:r>
              <a:rPr lang="es-ES" sz="6400" dirty="0" smtClean="0"/>
              <a:t>El objetivo del OPCAT (Artículo 1) es “establecer </a:t>
            </a:r>
            <a:r>
              <a:rPr lang="es-ES" sz="6400" dirty="0"/>
              <a:t>un sistema de visitas periódicas a cargo de órganos internacionales y nacionales independientes a los lugares en que se encuentren personas privadas de su </a:t>
            </a:r>
            <a:r>
              <a:rPr lang="es-ES" sz="6400" dirty="0" smtClean="0"/>
              <a:t>libertad</a:t>
            </a:r>
            <a:r>
              <a:rPr lang="es-ES" sz="4800" dirty="0" smtClean="0"/>
              <a:t>*</a:t>
            </a:r>
            <a:r>
              <a:rPr lang="es-ES" sz="6400" dirty="0" smtClean="0"/>
              <a:t>, </a:t>
            </a:r>
            <a:r>
              <a:rPr lang="es-ES" sz="6400" dirty="0"/>
              <a:t>con el fin de prevenir la tortura y otros tratos o penas crueles, inhumanos o </a:t>
            </a:r>
            <a:r>
              <a:rPr lang="es-ES" sz="6400" dirty="0" smtClean="0"/>
              <a:t>degradantes”.</a:t>
            </a:r>
          </a:p>
          <a:p>
            <a:pPr marL="285750" indent="-285750" algn="just">
              <a:buClr>
                <a:srgbClr val="DD462F"/>
              </a:buClr>
              <a:buFont typeface="Wingdings" panose="05000000000000000000" pitchFamily="2" charset="2"/>
              <a:buChar char="§"/>
            </a:pPr>
            <a:r>
              <a:rPr lang="es-ES" sz="6400" dirty="0" smtClean="0"/>
              <a:t>Son facultades de los Mecanismos Nacionales de Prevención (Artículo 19): a) el examen periódico del trato a las  personas privadas de libertad en los distintos lugares </a:t>
            </a:r>
            <a:r>
              <a:rPr lang="es-ES" sz="6400" dirty="0"/>
              <a:t>de </a:t>
            </a:r>
            <a:r>
              <a:rPr lang="es-ES" sz="6400" dirty="0" smtClean="0"/>
              <a:t>detención</a:t>
            </a:r>
            <a:r>
              <a:rPr lang="es-ES" sz="4800" dirty="0" smtClean="0"/>
              <a:t>**</a:t>
            </a:r>
            <a:r>
              <a:rPr lang="es-ES" sz="6400" dirty="0" smtClean="0"/>
              <a:t> para prevenir la tortura y  otros </a:t>
            </a:r>
            <a:r>
              <a:rPr lang="es-ES" sz="6400" dirty="0"/>
              <a:t>tratos o penas crueles, inhumanos o degradantes</a:t>
            </a:r>
            <a:r>
              <a:rPr lang="es-ES" sz="6400" dirty="0" smtClean="0"/>
              <a:t>; b</a:t>
            </a:r>
            <a:r>
              <a:rPr lang="es-ES" sz="6400" dirty="0"/>
              <a:t>) </a:t>
            </a:r>
            <a:r>
              <a:rPr lang="es-ES" sz="6400" dirty="0" smtClean="0"/>
              <a:t>hacer </a:t>
            </a:r>
            <a:r>
              <a:rPr lang="es-ES" sz="6400" dirty="0"/>
              <a:t>recomendaciones a las autoridades competentes </a:t>
            </a:r>
            <a:r>
              <a:rPr lang="es-ES" sz="6400" dirty="0" smtClean="0"/>
              <a:t>para mejorar el </a:t>
            </a:r>
            <a:r>
              <a:rPr lang="es-ES" sz="6400" dirty="0"/>
              <a:t>trato y las condiciones de </a:t>
            </a:r>
            <a:r>
              <a:rPr lang="es-ES" sz="6400" dirty="0" smtClean="0"/>
              <a:t>vida de las PPL y  </a:t>
            </a:r>
            <a:r>
              <a:rPr lang="es-ES" sz="6400" dirty="0"/>
              <a:t>prevenir la tortura y otros tratos o penas crueles, inhumanos o </a:t>
            </a:r>
            <a:r>
              <a:rPr lang="es-ES" sz="6400" dirty="0" smtClean="0"/>
              <a:t>degradantes; c) hacer </a:t>
            </a:r>
            <a:r>
              <a:rPr lang="es-ES" sz="6400" dirty="0"/>
              <a:t>propuestas y observaciones acerca de la legislación vigente o de los proyectos de ley en la materia.</a:t>
            </a:r>
            <a:endParaRPr lang="es-ES" sz="6400" dirty="0" smtClean="0"/>
          </a:p>
          <a:p>
            <a:pPr algn="just">
              <a:spcAft>
                <a:spcPts val="0"/>
              </a:spcAft>
              <a:buClr>
                <a:srgbClr val="DD462F"/>
              </a:buClr>
            </a:pPr>
            <a:r>
              <a:rPr lang="es-ES" sz="4400" dirty="0" smtClean="0"/>
              <a:t>* Artículo 4, inciso 2: “Cualquier </a:t>
            </a:r>
            <a:r>
              <a:rPr lang="es-ES" sz="4400" dirty="0"/>
              <a:t>forma de detención o encarcelamiento o de custodia de una persona por orden de una autoridad judicial o administrativa o de otra autoridad pública, en una institución pública o privada de la cual no pueda salir libremente (Artículo 4, inciso 2</a:t>
            </a:r>
            <a:r>
              <a:rPr lang="es-ES" sz="4400" dirty="0" smtClean="0"/>
              <a:t>).</a:t>
            </a:r>
          </a:p>
          <a:p>
            <a:pPr algn="just">
              <a:buClr>
                <a:srgbClr val="DD462F"/>
              </a:buClr>
            </a:pPr>
            <a:r>
              <a:rPr lang="es-ES" sz="4400" dirty="0" smtClean="0"/>
              <a:t>** Artículo 4, </a:t>
            </a:r>
            <a:r>
              <a:rPr lang="es-ES" sz="4400" dirty="0"/>
              <a:t>inciso 1: </a:t>
            </a:r>
            <a:r>
              <a:rPr lang="es-ES" sz="4400" dirty="0" smtClean="0"/>
              <a:t>“Cualquier </a:t>
            </a:r>
            <a:r>
              <a:rPr lang="es-ES" sz="4400" dirty="0"/>
              <a:t>lugar bajo su jurisdicción y control donde se encuentren o pudieran encontrarse personas privadas de su libertad, bien por orden de una autoridad pública o a instigación suya o con su consentimiento expreso o </a:t>
            </a:r>
            <a:r>
              <a:rPr lang="es-ES" sz="4400" dirty="0" smtClean="0"/>
              <a:t>tácito”.</a:t>
            </a:r>
          </a:p>
        </p:txBody>
      </p:sp>
    </p:spTree>
    <p:extLst>
      <p:ext uri="{BB962C8B-B14F-4D97-AF65-F5344CB8AC3E}">
        <p14:creationId xmlns:p14="http://schemas.microsoft.com/office/powerpoint/2010/main" val="135667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1" y="1825625"/>
            <a:ext cx="10653214" cy="4351338"/>
          </a:xfrm>
        </p:spPr>
        <p:txBody>
          <a:bodyPr>
            <a:normAutofit/>
          </a:bodyPr>
          <a:lstStyle/>
          <a:p>
            <a:pPr algn="just"/>
            <a:r>
              <a:rPr lang="es-ES" sz="2200" b="1" dirty="0" smtClean="0"/>
              <a:t>Por su parte los Estados, frente a las Recomendaciones de los MNP:</a:t>
            </a:r>
          </a:p>
          <a:p>
            <a:pPr marL="285750" indent="-285750" algn="just">
              <a:buClr>
                <a:srgbClr val="DD462F"/>
              </a:buClr>
              <a:buFont typeface="Wingdings" panose="05000000000000000000" pitchFamily="2" charset="2"/>
              <a:buChar char="§"/>
            </a:pPr>
            <a:r>
              <a:rPr lang="es-ES" sz="2200" dirty="0" smtClean="0"/>
              <a:t>“(…) examinarán </a:t>
            </a:r>
            <a:r>
              <a:rPr lang="es-ES" sz="2200" dirty="0"/>
              <a:t>las recomendaciones del mecanismo nacional de prevención y entablarán un diálogo con este mecanismo acerca de las posibles medidas de aplicación</a:t>
            </a:r>
            <a:r>
              <a:rPr lang="es-ES" sz="2200" dirty="0" smtClean="0"/>
              <a:t>.” (Artículo 22)</a:t>
            </a:r>
            <a:endParaRPr lang="es-ES" sz="2200" dirty="0"/>
          </a:p>
          <a:p>
            <a:pPr marL="285750" indent="-285750" algn="just">
              <a:buClr>
                <a:srgbClr val="DD462F"/>
              </a:buClr>
              <a:buFont typeface="Wingdings" panose="05000000000000000000" pitchFamily="2" charset="2"/>
              <a:buChar char="§"/>
            </a:pPr>
            <a:r>
              <a:rPr lang="es-ES" sz="2200" dirty="0" smtClean="0"/>
              <a:t>(…) se </a:t>
            </a:r>
            <a:r>
              <a:rPr lang="es-ES" sz="2200" dirty="0"/>
              <a:t>comprometen a publicar y difundir los informes anuales de los mecanismos nacionales de prevención</a:t>
            </a:r>
            <a:r>
              <a:rPr lang="es-ES" sz="2200" dirty="0" smtClean="0"/>
              <a:t>.” (Artículo 23)</a:t>
            </a:r>
            <a:endParaRPr lang="es-ES" sz="2200" dirty="0"/>
          </a:p>
          <a:p>
            <a:pPr algn="just"/>
            <a:endParaRPr lang="es-ES" sz="2200" dirty="0"/>
          </a:p>
        </p:txBody>
      </p:sp>
    </p:spTree>
    <p:extLst>
      <p:ext uri="{BB962C8B-B14F-4D97-AF65-F5344CB8AC3E}">
        <p14:creationId xmlns:p14="http://schemas.microsoft.com/office/powerpoint/2010/main" val="1226105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4434" y="1825624"/>
            <a:ext cx="10749367" cy="4575175"/>
          </a:xfrm>
        </p:spPr>
        <p:txBody>
          <a:bodyPr>
            <a:normAutofit fontScale="25000" lnSpcReduction="20000"/>
          </a:bodyPr>
          <a:lstStyle/>
          <a:p>
            <a:pPr marL="342900" indent="-342900" algn="just">
              <a:lnSpc>
                <a:spcPct val="120000"/>
              </a:lnSpc>
              <a:buClr>
                <a:srgbClr val="DD462F"/>
              </a:buClr>
              <a:buFont typeface="Wingdings" panose="05000000000000000000" pitchFamily="2" charset="2"/>
              <a:buChar char="§"/>
            </a:pPr>
            <a:r>
              <a:rPr lang="es-ES" sz="6400" dirty="0" smtClean="0"/>
              <a:t>Son parte </a:t>
            </a:r>
            <a:r>
              <a:rPr lang="es-ES" sz="6400" dirty="0"/>
              <a:t>fundamental del ciclo de </a:t>
            </a:r>
            <a:r>
              <a:rPr lang="en-US" sz="6400" dirty="0" err="1" smtClean="0"/>
              <a:t>prevención</a:t>
            </a:r>
            <a:r>
              <a:rPr lang="en-US" sz="6400" dirty="0" smtClean="0"/>
              <a:t> de la </a:t>
            </a:r>
            <a:r>
              <a:rPr lang="es-UY" sz="6400" dirty="0" smtClean="0"/>
              <a:t>tortura</a:t>
            </a:r>
            <a:r>
              <a:rPr lang="en-US" sz="6400" dirty="0" smtClean="0"/>
              <a:t> y </a:t>
            </a:r>
            <a:r>
              <a:rPr lang="en-US" sz="6400" dirty="0" err="1" smtClean="0"/>
              <a:t>otros</a:t>
            </a:r>
            <a:r>
              <a:rPr lang="en-US" sz="6400" dirty="0" smtClean="0"/>
              <a:t> </a:t>
            </a:r>
            <a:r>
              <a:rPr lang="en-US" sz="6400" dirty="0" err="1" smtClean="0"/>
              <a:t>tratos</a:t>
            </a:r>
            <a:r>
              <a:rPr lang="en-US" sz="6400" dirty="0" smtClean="0"/>
              <a:t> o </a:t>
            </a:r>
            <a:r>
              <a:rPr lang="en-US" sz="6400" dirty="0" err="1" smtClean="0"/>
              <a:t>penas</a:t>
            </a:r>
            <a:r>
              <a:rPr lang="en-US" sz="6400" dirty="0" smtClean="0"/>
              <a:t> </a:t>
            </a:r>
            <a:r>
              <a:rPr lang="en-US" sz="6400" dirty="0" err="1" smtClean="0"/>
              <a:t>crueles</a:t>
            </a:r>
            <a:r>
              <a:rPr lang="en-US" sz="6400" dirty="0" smtClean="0"/>
              <a:t>, </a:t>
            </a:r>
            <a:r>
              <a:rPr lang="en-US" sz="6400" dirty="0" err="1" smtClean="0"/>
              <a:t>inhumanos</a:t>
            </a:r>
            <a:r>
              <a:rPr lang="en-US" sz="6400" dirty="0" smtClean="0"/>
              <a:t> o </a:t>
            </a:r>
            <a:r>
              <a:rPr lang="en-US" sz="6400" dirty="0" err="1" smtClean="0"/>
              <a:t>degradantes</a:t>
            </a:r>
            <a:r>
              <a:rPr lang="en-US" sz="6400" dirty="0" smtClean="0"/>
              <a:t>.</a:t>
            </a:r>
          </a:p>
          <a:p>
            <a:pPr marL="342900" indent="-342900" algn="just">
              <a:lnSpc>
                <a:spcPct val="120000"/>
              </a:lnSpc>
              <a:buClr>
                <a:srgbClr val="DD462F"/>
              </a:buClr>
              <a:buFont typeface="Wingdings" panose="05000000000000000000" pitchFamily="2" charset="2"/>
              <a:buChar char="§"/>
            </a:pPr>
            <a:r>
              <a:rPr lang="es-ES" sz="6400" dirty="0"/>
              <a:t>S</a:t>
            </a:r>
            <a:r>
              <a:rPr lang="es-ES" sz="6400" dirty="0" smtClean="0"/>
              <a:t>on </a:t>
            </a:r>
            <a:r>
              <a:rPr lang="es-ES" sz="6400" dirty="0"/>
              <a:t>el medio por el que los MNP proponen, </a:t>
            </a:r>
            <a:r>
              <a:rPr lang="es-ES" sz="6400" b="1" dirty="0"/>
              <a:t>con enfoque integral y preventivo</a:t>
            </a:r>
            <a:r>
              <a:rPr lang="es-ES" sz="6400" dirty="0"/>
              <a:t>, los cambios y acciones </a:t>
            </a:r>
            <a:r>
              <a:rPr lang="es-ES" sz="6400" dirty="0" smtClean="0"/>
              <a:t>a </a:t>
            </a:r>
            <a:r>
              <a:rPr lang="es-ES" sz="6400" dirty="0"/>
              <a:t>favor de políticas basadas en derechos humanos.  </a:t>
            </a:r>
            <a:endParaRPr lang="es-ES" sz="6400" dirty="0" smtClean="0"/>
          </a:p>
          <a:p>
            <a:pPr marL="342900" indent="-342900" algn="just">
              <a:lnSpc>
                <a:spcPct val="120000"/>
              </a:lnSpc>
              <a:buClr>
                <a:srgbClr val="DD462F"/>
              </a:buClr>
              <a:buFont typeface="Wingdings" panose="05000000000000000000" pitchFamily="2" charset="2"/>
              <a:buChar char="§"/>
            </a:pPr>
            <a:r>
              <a:rPr lang="es-ES" sz="6400" dirty="0"/>
              <a:t>Son resultado del análisis especializado y multidisciplinario llevado a cabo por los MNP</a:t>
            </a:r>
            <a:r>
              <a:rPr lang="es-ES" sz="6400" dirty="0" smtClean="0"/>
              <a:t>.</a:t>
            </a:r>
          </a:p>
          <a:p>
            <a:pPr marL="342900" indent="-342900" algn="just">
              <a:lnSpc>
                <a:spcPct val="120000"/>
              </a:lnSpc>
              <a:buClr>
                <a:srgbClr val="DD462F"/>
              </a:buClr>
              <a:buFont typeface="Wingdings" panose="05000000000000000000" pitchFamily="2" charset="2"/>
              <a:buChar char="§"/>
            </a:pPr>
            <a:r>
              <a:rPr lang="es-ES" sz="6400" dirty="0"/>
              <a:t>Definen y priorizan las acciones que han de ser realizadas para aumentar el respeto por los derechos humanos en situaciones de privación de libertad</a:t>
            </a:r>
            <a:r>
              <a:rPr lang="es-ES" sz="6400" dirty="0" smtClean="0"/>
              <a:t>.</a:t>
            </a:r>
          </a:p>
          <a:p>
            <a:pPr marL="342900" indent="-342900" algn="just">
              <a:lnSpc>
                <a:spcPct val="120000"/>
              </a:lnSpc>
              <a:buClr>
                <a:srgbClr val="DD462F"/>
              </a:buClr>
              <a:buFont typeface="Wingdings" panose="05000000000000000000" pitchFamily="2" charset="2"/>
              <a:buChar char="§"/>
            </a:pPr>
            <a:r>
              <a:rPr lang="es-ES" sz="6400" dirty="0"/>
              <a:t>Deben ser una contribución constructiva a la solución de problemas nacionales y ofrecer un marco estructurado para el diálogo con las autoridades.</a:t>
            </a:r>
          </a:p>
          <a:p>
            <a:pPr marL="342900" indent="-342900" algn="just">
              <a:lnSpc>
                <a:spcPct val="120000"/>
              </a:lnSpc>
              <a:buClr>
                <a:srgbClr val="DD462F"/>
              </a:buClr>
              <a:buFont typeface="Wingdings" panose="05000000000000000000" pitchFamily="2" charset="2"/>
              <a:buChar char="§"/>
            </a:pPr>
            <a:r>
              <a:rPr lang="es-ES" sz="6400" dirty="0"/>
              <a:t>Deben ser la base de evaluaciones y seguimiento periódicos que llevarán a cabo tanto los órganos de monitoreo como las mismas autoridades.</a:t>
            </a:r>
            <a:endParaRPr lang="es-UY" sz="6400" dirty="0"/>
          </a:p>
          <a:p>
            <a:pPr algn="r">
              <a:buClr>
                <a:srgbClr val="DD462F"/>
              </a:buClr>
            </a:pPr>
            <a:r>
              <a:rPr lang="es-ES" sz="4400" dirty="0" smtClean="0"/>
              <a:t>* Asociación para la Prevención de la Tortura (2008); Cuadernillo sobre el monitoreo de detención. </a:t>
            </a:r>
            <a:r>
              <a:rPr lang="es-ES" sz="4400" dirty="0"/>
              <a:t>Disponible en: </a:t>
            </a:r>
            <a:r>
              <a:rPr lang="es-ES" sz="4400" dirty="0">
                <a:hlinkClick r:id="rId2"/>
              </a:rPr>
              <a:t>https://</a:t>
            </a:r>
            <a:r>
              <a:rPr lang="es-ES" sz="4400" dirty="0" smtClean="0">
                <a:hlinkClick r:id="rId2"/>
              </a:rPr>
              <a:t>www.apt.ch/es/resources/publications/como-hacer-recomendaciones-efectivas?cat=17</a:t>
            </a:r>
            <a:r>
              <a:rPr lang="es-ES" sz="4400" dirty="0" smtClean="0"/>
              <a:t> </a:t>
            </a:r>
            <a:endParaRPr lang="es-ES" sz="4400" dirty="0"/>
          </a:p>
          <a:p>
            <a:endParaRPr lang="es-UY" dirty="0"/>
          </a:p>
        </p:txBody>
      </p:sp>
      <p:sp>
        <p:nvSpPr>
          <p:cNvPr id="4" name="Título 1"/>
          <p:cNvSpPr>
            <a:spLocks noGrp="1"/>
          </p:cNvSpPr>
          <p:nvPr>
            <p:ph type="title"/>
          </p:nvPr>
        </p:nvSpPr>
        <p:spPr>
          <a:xfrm>
            <a:off x="604434" y="0"/>
            <a:ext cx="10749367" cy="1208868"/>
          </a:xfrm>
        </p:spPr>
        <p:txBody>
          <a:bodyPr/>
          <a:lstStyle/>
          <a:p>
            <a:r>
              <a:rPr lang="es-UY" dirty="0" smtClean="0"/>
              <a:t>Recomendaciones (APT)</a:t>
            </a:r>
            <a:r>
              <a:rPr lang="es-UY" sz="2000" dirty="0" smtClean="0"/>
              <a:t>*</a:t>
            </a:r>
            <a:endParaRPr lang="es-UY" sz="2000" dirty="0"/>
          </a:p>
        </p:txBody>
      </p:sp>
    </p:spTree>
    <p:extLst>
      <p:ext uri="{BB962C8B-B14F-4D97-AF65-F5344CB8AC3E}">
        <p14:creationId xmlns:p14="http://schemas.microsoft.com/office/powerpoint/2010/main" val="3327726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El modelo </a:t>
            </a:r>
            <a:r>
              <a:rPr lang="es-UY" i="1" dirty="0" err="1" smtClean="0"/>
              <a:t>double-smart</a:t>
            </a:r>
            <a:r>
              <a:rPr lang="es-UY" i="1" dirty="0" smtClean="0"/>
              <a:t> </a:t>
            </a:r>
            <a:r>
              <a:rPr lang="es-UY" dirty="0" smtClean="0"/>
              <a:t>para la utilidad y la efectividad de las Recomendaciones</a:t>
            </a:r>
            <a:endParaRPr lang="es-UY" dirty="0"/>
          </a:p>
        </p:txBody>
      </p:sp>
      <p:sp>
        <p:nvSpPr>
          <p:cNvPr id="3" name="Marcador de contenido 2"/>
          <p:cNvSpPr>
            <a:spLocks noGrp="1"/>
          </p:cNvSpPr>
          <p:nvPr>
            <p:ph idx="1"/>
          </p:nvPr>
        </p:nvSpPr>
        <p:spPr>
          <a:xfrm>
            <a:off x="838201" y="1514901"/>
            <a:ext cx="10666862" cy="5172502"/>
          </a:xfrm>
        </p:spPr>
        <p:txBody>
          <a:bodyPr/>
          <a:lstStyle/>
          <a:p>
            <a:r>
              <a:rPr lang="es-UY" sz="2000" dirty="0" smtClean="0"/>
              <a:t>Este modelo plantea que la calidad y </a:t>
            </a:r>
            <a:r>
              <a:rPr lang="es-ES" sz="2000" dirty="0" smtClean="0"/>
              <a:t>la </a:t>
            </a:r>
            <a:r>
              <a:rPr lang="es-ES" sz="2000" dirty="0"/>
              <a:t>utilidad de las recomendaciones </a:t>
            </a:r>
            <a:r>
              <a:rPr lang="es-ES" sz="2000" dirty="0" smtClean="0"/>
              <a:t>puede evaluarse conforme a diez criterios interrelacionados y que se reafirman mutuamente.</a:t>
            </a:r>
          </a:p>
          <a:p>
            <a:endParaRPr lang="es-UY" dirty="0"/>
          </a:p>
        </p:txBody>
      </p:sp>
      <p:pic>
        <p:nvPicPr>
          <p:cNvPr id="4" name="Imagen 3"/>
          <p:cNvPicPr>
            <a:picLocks noChangeAspect="1"/>
          </p:cNvPicPr>
          <p:nvPr/>
        </p:nvPicPr>
        <p:blipFill>
          <a:blip r:embed="rId2"/>
          <a:stretch>
            <a:fillRect/>
          </a:stretch>
        </p:blipFill>
        <p:spPr>
          <a:xfrm>
            <a:off x="2859312" y="2486488"/>
            <a:ext cx="6239609" cy="3982550"/>
          </a:xfrm>
          <a:prstGeom prst="rect">
            <a:avLst/>
          </a:prstGeom>
        </p:spPr>
      </p:pic>
    </p:spTree>
    <p:extLst>
      <p:ext uri="{BB962C8B-B14F-4D97-AF65-F5344CB8AC3E}">
        <p14:creationId xmlns:p14="http://schemas.microsoft.com/office/powerpoint/2010/main" val="259774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0501" y="1528550"/>
            <a:ext cx="10918209" cy="4790363"/>
          </a:xfrm>
        </p:spPr>
        <p:txBody>
          <a:bodyPr>
            <a:normAutofit fontScale="92500"/>
          </a:bodyPr>
          <a:lstStyle/>
          <a:p>
            <a:r>
              <a:rPr lang="es-UY" b="1" dirty="0" smtClean="0">
                <a:solidFill>
                  <a:srgbClr val="D24726"/>
                </a:solidFill>
              </a:rPr>
              <a:t>Especificidad</a:t>
            </a:r>
          </a:p>
          <a:p>
            <a:r>
              <a:rPr lang="es-UY" dirty="0" smtClean="0"/>
              <a:t>Cada Recomendación deberá abordar solo un problema específico y las acciones propuestas para solucionar este problema deben ser definidas, también específicamente, en forma ordenada y separada.</a:t>
            </a:r>
          </a:p>
          <a:p>
            <a:r>
              <a:rPr lang="es-UY" b="1" dirty="0" smtClean="0">
                <a:solidFill>
                  <a:srgbClr val="D24726"/>
                </a:solidFill>
              </a:rPr>
              <a:t>Mensurabilidad</a:t>
            </a:r>
          </a:p>
          <a:p>
            <a:r>
              <a:rPr lang="es-UY" dirty="0" smtClean="0"/>
              <a:t>En el proceso de seguimiento de las Recomendaciones, tanto los órganos de monitoreo como las autoridades deben poder evaluar fácilmente si se ha implementado y cuál es el nivel de implementación.</a:t>
            </a:r>
          </a:p>
          <a:p>
            <a:r>
              <a:rPr lang="es-UY" b="1" dirty="0" smtClean="0">
                <a:solidFill>
                  <a:srgbClr val="D24726"/>
                </a:solidFill>
              </a:rPr>
              <a:t>Factibilidad</a:t>
            </a:r>
          </a:p>
          <a:p>
            <a:r>
              <a:rPr lang="es-UY" dirty="0" smtClean="0"/>
              <a:t>Las recomendaciones deberán ser operativamente alcanzables según los criterios de maximización de los recursos disponibles y progresividad. Cuando su formulación incluya el presupuesto deberá regir también la razonabilidad; esto es, que la exigencia al Estado incluya alternativas de acciones que impliquen el logro progresivo de los resultados esperados.</a:t>
            </a:r>
          </a:p>
          <a:p>
            <a:endParaRPr lang="es-UY" dirty="0"/>
          </a:p>
        </p:txBody>
      </p:sp>
    </p:spTree>
    <p:extLst>
      <p:ext uri="{BB962C8B-B14F-4D97-AF65-F5344CB8AC3E}">
        <p14:creationId xmlns:p14="http://schemas.microsoft.com/office/powerpoint/2010/main" val="181085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2263" y="1610436"/>
            <a:ext cx="11054686" cy="4885898"/>
          </a:xfrm>
        </p:spPr>
        <p:txBody>
          <a:bodyPr>
            <a:normAutofit/>
          </a:bodyPr>
          <a:lstStyle/>
          <a:p>
            <a:r>
              <a:rPr lang="es-UY" b="1" dirty="0" smtClean="0">
                <a:solidFill>
                  <a:srgbClr val="DD462F"/>
                </a:solidFill>
              </a:rPr>
              <a:t>Orientación a resultados</a:t>
            </a:r>
          </a:p>
          <a:p>
            <a:r>
              <a:rPr lang="es-UY" dirty="0" smtClean="0"/>
              <a:t>Las acciones sugeridas deberán orientarse a producir un resultado concreto en la superación del problema identificado. </a:t>
            </a:r>
          </a:p>
          <a:p>
            <a:r>
              <a:rPr lang="es-UY" b="1" dirty="0">
                <a:solidFill>
                  <a:srgbClr val="D24726"/>
                </a:solidFill>
              </a:rPr>
              <a:t>L</a:t>
            </a:r>
            <a:r>
              <a:rPr lang="es-UY" b="1" dirty="0" smtClean="0">
                <a:solidFill>
                  <a:srgbClr val="D24726"/>
                </a:solidFill>
              </a:rPr>
              <a:t>ímites temporales</a:t>
            </a:r>
          </a:p>
          <a:p>
            <a:r>
              <a:rPr lang="es-UY" dirty="0" smtClean="0"/>
              <a:t>La delimitación del tiempo esperado para el logro del resultado deberá tomar en cuenta las condiciones de posibilidad, así como la magnitud del problema. El lapso sugerido debería, además, discriminar las responsabilidades en el proceso de consecución del resultado esperado.</a:t>
            </a:r>
          </a:p>
          <a:p>
            <a:r>
              <a:rPr lang="es-UY" b="1" dirty="0" smtClean="0">
                <a:solidFill>
                  <a:srgbClr val="D24726"/>
                </a:solidFill>
              </a:rPr>
              <a:t>Enfoque en soluciones</a:t>
            </a:r>
          </a:p>
          <a:p>
            <a:r>
              <a:rPr lang="es-UY" dirty="0" smtClean="0"/>
              <a:t>Las recomendaciones planteadas deberán ser concisas, concretas, con propuestas de acción que son resultado del análisis especializado e incluyen detalles técnicos sugeridos para obtener el resultado así como los que deberán evitarse.</a:t>
            </a:r>
          </a:p>
          <a:p>
            <a:endParaRPr lang="es-UY" b="1" dirty="0" smtClean="0">
              <a:solidFill>
                <a:srgbClr val="D24726"/>
              </a:solidFill>
            </a:endParaRPr>
          </a:p>
          <a:p>
            <a:endParaRPr lang="es-UY" dirty="0"/>
          </a:p>
        </p:txBody>
      </p:sp>
    </p:spTree>
    <p:extLst>
      <p:ext uri="{BB962C8B-B14F-4D97-AF65-F5344CB8AC3E}">
        <p14:creationId xmlns:p14="http://schemas.microsoft.com/office/powerpoint/2010/main" val="357312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0377" y="1552668"/>
            <a:ext cx="11491414" cy="4984609"/>
          </a:xfrm>
        </p:spPr>
        <p:txBody>
          <a:bodyPr>
            <a:normAutofit fontScale="92500" lnSpcReduction="20000"/>
          </a:bodyPr>
          <a:lstStyle/>
          <a:p>
            <a:r>
              <a:rPr lang="es-UY" b="1" dirty="0" smtClean="0">
                <a:solidFill>
                  <a:srgbClr val="D24726"/>
                </a:solidFill>
              </a:rPr>
              <a:t>Conciencia de prioridades, secuencias y riesgos</a:t>
            </a:r>
          </a:p>
          <a:p>
            <a:r>
              <a:rPr lang="es-UY" dirty="0" smtClean="0"/>
              <a:t>El monitoreo preventivo es un proceso continuo que exige la priorización de los problemas identificados así como la secuenciación de las soluciones. La identificación de problemas y propuesta de soluciones implica, además, la identificación de riesgos. Para la elaboración de la recomendación deberá preverse cuáles serían los efectos no deseados o contraproducentes.</a:t>
            </a:r>
          </a:p>
          <a:p>
            <a:r>
              <a:rPr lang="es-UY" b="1" dirty="0" smtClean="0">
                <a:solidFill>
                  <a:srgbClr val="D24726"/>
                </a:solidFill>
              </a:rPr>
              <a:t>Fundamentación</a:t>
            </a:r>
          </a:p>
          <a:p>
            <a:r>
              <a:rPr lang="es-UY" dirty="0" smtClean="0"/>
              <a:t>Las recomendaciones deberán tener base en el relevamiento y el análisis de información objetiva producidos durante las visitas de monitoreo preventivo. Resulta fundamental encuadrarlas en los estándares internacionales y en los lineamientos técnicos interdisciplinarios.</a:t>
            </a:r>
          </a:p>
          <a:p>
            <a:r>
              <a:rPr lang="es-UY" b="1" dirty="0" smtClean="0">
                <a:solidFill>
                  <a:srgbClr val="D24726"/>
                </a:solidFill>
              </a:rPr>
              <a:t>Respuesta sensible a las causas</a:t>
            </a:r>
          </a:p>
          <a:p>
            <a:r>
              <a:rPr lang="es-UY" dirty="0" smtClean="0"/>
              <a:t>El monitoreo preventivo tiene como eje fundamental la identificación de las causas y los procesos que deberán desarrollarse o modificarse para reducir los riesgos conectados al problema. En consecuencia, las recomendaciones deberán dirigirse a las causas y no a los síntomas del problema. </a:t>
            </a:r>
          </a:p>
          <a:p>
            <a:endParaRPr lang="es-UY" dirty="0"/>
          </a:p>
        </p:txBody>
      </p:sp>
    </p:spTree>
    <p:extLst>
      <p:ext uri="{BB962C8B-B14F-4D97-AF65-F5344CB8AC3E}">
        <p14:creationId xmlns:p14="http://schemas.microsoft.com/office/powerpoint/2010/main" val="422784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838201" y="4039738"/>
            <a:ext cx="10686197" cy="1651379"/>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b="1" dirty="0">
              <a:solidFill>
                <a:schemeClr val="bg1"/>
              </a:solidFill>
            </a:endParaRPr>
          </a:p>
        </p:txBody>
      </p:sp>
      <p:sp>
        <p:nvSpPr>
          <p:cNvPr id="3" name="Marcador de contenido 2"/>
          <p:cNvSpPr>
            <a:spLocks noGrp="1"/>
          </p:cNvSpPr>
          <p:nvPr>
            <p:ph idx="1"/>
          </p:nvPr>
        </p:nvSpPr>
        <p:spPr>
          <a:xfrm>
            <a:off x="859809" y="1825626"/>
            <a:ext cx="10664589" cy="4343162"/>
          </a:xfrm>
        </p:spPr>
        <p:txBody>
          <a:bodyPr>
            <a:normAutofit/>
          </a:bodyPr>
          <a:lstStyle/>
          <a:p>
            <a:r>
              <a:rPr lang="es-UY" b="1" dirty="0" smtClean="0">
                <a:solidFill>
                  <a:srgbClr val="D24726"/>
                </a:solidFill>
              </a:rPr>
              <a:t>Dirigidas a los distintos niveles de responsabilidad</a:t>
            </a:r>
          </a:p>
          <a:p>
            <a:r>
              <a:rPr lang="es-UY" dirty="0" smtClean="0"/>
              <a:t>Las recomendaciones deberán identificar al conjunto de actores institucionales implicado así como los respectivos niveles de responsabilidad en la consecución del resultado esperado, tanto en los aspectos legales como operativos.</a:t>
            </a:r>
          </a:p>
          <a:p>
            <a:endParaRPr lang="es-UY" dirty="0" smtClean="0"/>
          </a:p>
          <a:p>
            <a:pPr algn="ctr"/>
            <a:r>
              <a:rPr lang="es-UY" dirty="0">
                <a:solidFill>
                  <a:schemeClr val="bg1"/>
                </a:solidFill>
              </a:rPr>
              <a:t>Las recomendaciones proponen formas concretas de solucionar problemas de derechos humanos observados durante el proceso de monitoreo preventivo en los lugares de detención.  Su formulación debería asegurar la incontestabilidad por parte de los actores a quienes van dirigidas y propuestas realizables que maximicen resultados en el menor tiempo posible.</a:t>
            </a:r>
          </a:p>
          <a:p>
            <a:endParaRPr lang="es-UY" dirty="0" smtClean="0"/>
          </a:p>
        </p:txBody>
      </p:sp>
    </p:spTree>
    <p:extLst>
      <p:ext uri="{BB962C8B-B14F-4D97-AF65-F5344CB8AC3E}">
        <p14:creationId xmlns:p14="http://schemas.microsoft.com/office/powerpoint/2010/main" val="352901198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5919265_TF02923944" id="{D20C65C2-2F2D-48AB-A704-4D34810D78D4}" vid="{9A5A4FBE-12E0-4188-9ECD-0C1BC1B3A6A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970C04F-E7AC-41AB-9C6D-1B1BB88BFF7F}">
  <ds:schemaRefs>
    <ds:schemaRef ds:uri="http://purl.org/dc/elements/1.1/"/>
    <ds:schemaRef ds:uri="http://schemas.microsoft.com/office/2006/metadata/properties"/>
    <ds:schemaRef ds:uri="4873beb7-5857-4685-be1f-d57550cc96cc"/>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 damos la bienvenida a PowerPoint</Template>
  <TotalTime>954</TotalTime>
  <Words>1159</Words>
  <Application>Microsoft Office PowerPoint</Application>
  <PresentationFormat>Panorámica</PresentationFormat>
  <Paragraphs>50</Paragraphs>
  <Slides>15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Gudea</vt:lpstr>
      <vt:lpstr>Segoe UI</vt:lpstr>
      <vt:lpstr>Segoe UI Light</vt:lpstr>
      <vt:lpstr>Wingdings</vt:lpstr>
      <vt:lpstr>WelcomeDoc</vt:lpstr>
      <vt:lpstr>Los Mecanismos Nacionales de Prevención de la Tortura y las visitas carcelarias</vt:lpstr>
      <vt:lpstr>Los Mecanismos Nacionales de Prevención y sus Recomendaciones según el OPCAT</vt:lpstr>
      <vt:lpstr>Presentación de PowerPoint</vt:lpstr>
      <vt:lpstr>Recomendaciones (APT)*</vt:lpstr>
      <vt:lpstr>El modelo double-smart para la utilidad y la efectividad de las Recomendaciones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Mecanismos Nacionales de Prevención de la Tortura y las visitas carcelarias</dc:title>
  <dc:creator>Ana Juanche</dc:creator>
  <cp:keywords/>
  <cp:lastModifiedBy>Ana Juanche</cp:lastModifiedBy>
  <cp:revision>23</cp:revision>
  <dcterms:created xsi:type="dcterms:W3CDTF">2020-10-09T19:41:06Z</dcterms:created>
  <dcterms:modified xsi:type="dcterms:W3CDTF">2020-10-10T11:36:00Z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